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304E93-0AD9-4F02-9A8E-2D935D409EF6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84C82AB-6DC0-4AA0-90D1-8B01CAD472A7}">
      <dgm:prSet phldrT="[Text]"/>
      <dgm:spPr/>
      <dgm:t>
        <a:bodyPr/>
        <a:lstStyle/>
        <a:p>
          <a:r>
            <a:rPr lang="en-IN" dirty="0"/>
            <a:t>Drying </a:t>
          </a:r>
          <a:endParaRPr lang="en-US" dirty="0"/>
        </a:p>
      </dgm:t>
    </dgm:pt>
    <dgm:pt modelId="{43FA293E-5000-4C6C-87C9-52681C1CC131}" type="parTrans" cxnId="{3FD127E5-85F3-4CF5-ABFA-EB26FFA7F4B6}">
      <dgm:prSet/>
      <dgm:spPr/>
      <dgm:t>
        <a:bodyPr/>
        <a:lstStyle/>
        <a:p>
          <a:endParaRPr lang="en-US"/>
        </a:p>
      </dgm:t>
    </dgm:pt>
    <dgm:pt modelId="{12A433F3-E8D5-4244-83D6-C7817EC2B450}" type="sibTrans" cxnId="{3FD127E5-85F3-4CF5-ABFA-EB26FFA7F4B6}">
      <dgm:prSet/>
      <dgm:spPr/>
      <dgm:t>
        <a:bodyPr/>
        <a:lstStyle/>
        <a:p>
          <a:endParaRPr lang="en-US"/>
        </a:p>
      </dgm:t>
    </dgm:pt>
    <dgm:pt modelId="{C3B32A20-20D4-4F60-AD50-67BDCF1FB09F}">
      <dgm:prSet phldrT="[Text]"/>
      <dgm:spPr/>
      <dgm:t>
        <a:bodyPr/>
        <a:lstStyle/>
        <a:p>
          <a:r>
            <a:rPr lang="en-IN" dirty="0"/>
            <a:t>Natural drying </a:t>
          </a:r>
          <a:endParaRPr lang="en-US" dirty="0"/>
        </a:p>
      </dgm:t>
    </dgm:pt>
    <dgm:pt modelId="{B3F4CE19-6658-4F51-B4F2-707ED9DCA7C2}" type="parTrans" cxnId="{9FF952BB-DC80-484C-ADC1-7B18858D44DD}">
      <dgm:prSet/>
      <dgm:spPr/>
      <dgm:t>
        <a:bodyPr/>
        <a:lstStyle/>
        <a:p>
          <a:endParaRPr lang="en-US"/>
        </a:p>
      </dgm:t>
    </dgm:pt>
    <dgm:pt modelId="{E712B10A-6A92-45DA-910C-9B2A1C7B5096}" type="sibTrans" cxnId="{9FF952BB-DC80-484C-ADC1-7B18858D44DD}">
      <dgm:prSet/>
      <dgm:spPr/>
      <dgm:t>
        <a:bodyPr/>
        <a:lstStyle/>
        <a:p>
          <a:endParaRPr lang="en-US"/>
        </a:p>
      </dgm:t>
    </dgm:pt>
    <dgm:pt modelId="{977EA1A0-E474-4357-A351-12C3AC237656}">
      <dgm:prSet phldrT="[Text]"/>
      <dgm:spPr/>
      <dgm:t>
        <a:bodyPr/>
        <a:lstStyle/>
        <a:p>
          <a:r>
            <a:rPr lang="en-IN" dirty="0"/>
            <a:t>Direct sun</a:t>
          </a:r>
          <a:endParaRPr lang="en-US" dirty="0"/>
        </a:p>
      </dgm:t>
    </dgm:pt>
    <dgm:pt modelId="{6E398F3E-2433-429A-83D1-241F69754650}" type="parTrans" cxnId="{FD85C7BE-1F49-4194-8E0F-605B2CFACD9C}">
      <dgm:prSet/>
      <dgm:spPr/>
      <dgm:t>
        <a:bodyPr/>
        <a:lstStyle/>
        <a:p>
          <a:endParaRPr lang="en-US"/>
        </a:p>
      </dgm:t>
    </dgm:pt>
    <dgm:pt modelId="{03815872-F503-4F49-8D83-074EC14E9BC5}" type="sibTrans" cxnId="{FD85C7BE-1F49-4194-8E0F-605B2CFACD9C}">
      <dgm:prSet/>
      <dgm:spPr/>
      <dgm:t>
        <a:bodyPr/>
        <a:lstStyle/>
        <a:p>
          <a:endParaRPr lang="en-US"/>
        </a:p>
      </dgm:t>
    </dgm:pt>
    <dgm:pt modelId="{2F0B5030-601F-4385-B2B4-BCD03CBAECD0}">
      <dgm:prSet phldrT="[Text]"/>
      <dgm:spPr/>
      <dgm:t>
        <a:bodyPr/>
        <a:lstStyle/>
        <a:p>
          <a:r>
            <a:rPr lang="en-IN" dirty="0"/>
            <a:t>Shade </a:t>
          </a:r>
          <a:endParaRPr lang="en-US" dirty="0"/>
        </a:p>
      </dgm:t>
    </dgm:pt>
    <dgm:pt modelId="{CA0C3204-EA68-4C64-9A43-B5CA68A2EFC4}" type="parTrans" cxnId="{A5171AE7-00FD-4B6F-9A41-2E7223ED176A}">
      <dgm:prSet/>
      <dgm:spPr/>
      <dgm:t>
        <a:bodyPr/>
        <a:lstStyle/>
        <a:p>
          <a:endParaRPr lang="en-US"/>
        </a:p>
      </dgm:t>
    </dgm:pt>
    <dgm:pt modelId="{64889531-FEF4-4E5F-AD45-40BDFD7C7DA6}" type="sibTrans" cxnId="{A5171AE7-00FD-4B6F-9A41-2E7223ED176A}">
      <dgm:prSet/>
      <dgm:spPr/>
      <dgm:t>
        <a:bodyPr/>
        <a:lstStyle/>
        <a:p>
          <a:endParaRPr lang="en-US"/>
        </a:p>
      </dgm:t>
    </dgm:pt>
    <dgm:pt modelId="{21CBEE68-7622-4D11-AAE3-21DECC09D320}">
      <dgm:prSet phldrT="[Text]"/>
      <dgm:spPr/>
      <dgm:t>
        <a:bodyPr/>
        <a:lstStyle/>
        <a:p>
          <a:r>
            <a:rPr lang="en-IN" dirty="0"/>
            <a:t>Artificial drying</a:t>
          </a:r>
          <a:endParaRPr lang="en-US" dirty="0"/>
        </a:p>
      </dgm:t>
    </dgm:pt>
    <dgm:pt modelId="{A93117CD-36FF-47B6-9ED9-8A7C134E3274}" type="parTrans" cxnId="{B382D301-4AD1-48B0-9F68-E9F6C408E994}">
      <dgm:prSet/>
      <dgm:spPr/>
      <dgm:t>
        <a:bodyPr/>
        <a:lstStyle/>
        <a:p>
          <a:endParaRPr lang="en-US"/>
        </a:p>
      </dgm:t>
    </dgm:pt>
    <dgm:pt modelId="{0FD1779B-B588-4F64-865B-A5DBA67FDB0C}" type="sibTrans" cxnId="{B382D301-4AD1-48B0-9F68-E9F6C408E994}">
      <dgm:prSet/>
      <dgm:spPr/>
      <dgm:t>
        <a:bodyPr/>
        <a:lstStyle/>
        <a:p>
          <a:endParaRPr lang="en-US"/>
        </a:p>
      </dgm:t>
    </dgm:pt>
    <dgm:pt modelId="{26230372-B5E1-45C2-9B1C-97589ECF1E00}">
      <dgm:prSet phldrT="[Text]"/>
      <dgm:spPr/>
      <dgm:t>
        <a:bodyPr/>
        <a:lstStyle/>
        <a:p>
          <a:r>
            <a:rPr lang="en-IN" dirty="0"/>
            <a:t>Tray drying</a:t>
          </a:r>
          <a:endParaRPr lang="en-US" dirty="0"/>
        </a:p>
      </dgm:t>
    </dgm:pt>
    <dgm:pt modelId="{3CAE6D8C-0F85-4178-8B18-7DD6A11E67B3}" type="parTrans" cxnId="{741F561C-2835-4BB8-BF5F-2FC34BFD23E8}">
      <dgm:prSet/>
      <dgm:spPr/>
      <dgm:t>
        <a:bodyPr/>
        <a:lstStyle/>
        <a:p>
          <a:endParaRPr lang="en-US"/>
        </a:p>
      </dgm:t>
    </dgm:pt>
    <dgm:pt modelId="{D390AFF1-9093-4517-8C7F-462C7D693019}" type="sibTrans" cxnId="{741F561C-2835-4BB8-BF5F-2FC34BFD23E8}">
      <dgm:prSet/>
      <dgm:spPr/>
      <dgm:t>
        <a:bodyPr/>
        <a:lstStyle/>
        <a:p>
          <a:endParaRPr lang="en-US"/>
        </a:p>
      </dgm:t>
    </dgm:pt>
    <dgm:pt modelId="{2C3E44DA-E483-484B-A657-509A55C2CA6B}">
      <dgm:prSet/>
      <dgm:spPr/>
      <dgm:t>
        <a:bodyPr/>
        <a:lstStyle/>
        <a:p>
          <a:r>
            <a:rPr lang="en-IN" dirty="0"/>
            <a:t>Vacuum drying</a:t>
          </a:r>
          <a:endParaRPr lang="en-US" dirty="0"/>
        </a:p>
      </dgm:t>
    </dgm:pt>
    <dgm:pt modelId="{244F1AEC-07F5-49D7-B9E1-4C1C7849F4E6}" type="parTrans" cxnId="{F7D8CFB3-58B7-4C4D-AA7E-5B5EF6A3ACDB}">
      <dgm:prSet/>
      <dgm:spPr/>
      <dgm:t>
        <a:bodyPr/>
        <a:lstStyle/>
        <a:p>
          <a:endParaRPr lang="en-US"/>
        </a:p>
      </dgm:t>
    </dgm:pt>
    <dgm:pt modelId="{54666A9F-52DD-410D-B442-DE11B0170248}" type="sibTrans" cxnId="{F7D8CFB3-58B7-4C4D-AA7E-5B5EF6A3ACDB}">
      <dgm:prSet/>
      <dgm:spPr/>
    </dgm:pt>
    <dgm:pt modelId="{A60762FA-6AAF-4CA5-AD39-4A27FDDCF2D3}">
      <dgm:prSet/>
      <dgm:spPr/>
      <dgm:t>
        <a:bodyPr/>
        <a:lstStyle/>
        <a:p>
          <a:r>
            <a:rPr lang="en-IN" dirty="0"/>
            <a:t>Spray drying</a:t>
          </a:r>
          <a:endParaRPr lang="en-US" dirty="0"/>
        </a:p>
      </dgm:t>
    </dgm:pt>
    <dgm:pt modelId="{12F289A6-E1A7-4333-A1C9-836F26BB848F}" type="parTrans" cxnId="{23D46888-C53B-463F-A8A5-1802378C0BCA}">
      <dgm:prSet/>
      <dgm:spPr/>
      <dgm:t>
        <a:bodyPr/>
        <a:lstStyle/>
        <a:p>
          <a:endParaRPr lang="en-US"/>
        </a:p>
      </dgm:t>
    </dgm:pt>
    <dgm:pt modelId="{F21265D4-A903-4DC8-B926-DF8E9F83BAA5}" type="sibTrans" cxnId="{23D46888-C53B-463F-A8A5-1802378C0BCA}">
      <dgm:prSet/>
      <dgm:spPr/>
    </dgm:pt>
    <dgm:pt modelId="{E7760AD4-D503-4899-BF2F-E5DC3F7786A5}" type="pres">
      <dgm:prSet presAssocID="{F6304E93-0AD9-4F02-9A8E-2D935D409E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A55E449-822A-49EF-B16C-3376C319D203}" type="pres">
      <dgm:prSet presAssocID="{084C82AB-6DC0-4AA0-90D1-8B01CAD472A7}" presName="root1" presStyleCnt="0"/>
      <dgm:spPr/>
    </dgm:pt>
    <dgm:pt modelId="{FDFA649A-A16C-4B27-8D74-ED67C5A327CC}" type="pres">
      <dgm:prSet presAssocID="{084C82AB-6DC0-4AA0-90D1-8B01CAD472A7}" presName="LevelOneTextNode" presStyleLbl="node0" presStyleIdx="0" presStyleCnt="1">
        <dgm:presLayoutVars>
          <dgm:chPref val="3"/>
        </dgm:presLayoutVars>
      </dgm:prSet>
      <dgm:spPr/>
    </dgm:pt>
    <dgm:pt modelId="{BBC3E54A-43C0-4B3B-9447-17D226EA55DE}" type="pres">
      <dgm:prSet presAssocID="{084C82AB-6DC0-4AA0-90D1-8B01CAD472A7}" presName="level2hierChild" presStyleCnt="0"/>
      <dgm:spPr/>
    </dgm:pt>
    <dgm:pt modelId="{8D710B53-176E-474E-85B3-B266112621EB}" type="pres">
      <dgm:prSet presAssocID="{B3F4CE19-6658-4F51-B4F2-707ED9DCA7C2}" presName="conn2-1" presStyleLbl="parChTrans1D2" presStyleIdx="0" presStyleCnt="2"/>
      <dgm:spPr/>
    </dgm:pt>
    <dgm:pt modelId="{CA8E3B3E-EA30-4CA5-BC44-A873C3BD4973}" type="pres">
      <dgm:prSet presAssocID="{B3F4CE19-6658-4F51-B4F2-707ED9DCA7C2}" presName="connTx" presStyleLbl="parChTrans1D2" presStyleIdx="0" presStyleCnt="2"/>
      <dgm:spPr/>
    </dgm:pt>
    <dgm:pt modelId="{D4073E65-EE22-4B6B-AAF9-FCBE9014C1E5}" type="pres">
      <dgm:prSet presAssocID="{C3B32A20-20D4-4F60-AD50-67BDCF1FB09F}" presName="root2" presStyleCnt="0"/>
      <dgm:spPr/>
    </dgm:pt>
    <dgm:pt modelId="{6D52BDDF-6DFD-496D-AE37-ADAECE864700}" type="pres">
      <dgm:prSet presAssocID="{C3B32A20-20D4-4F60-AD50-67BDCF1FB09F}" presName="LevelTwoTextNode" presStyleLbl="node2" presStyleIdx="0" presStyleCnt="2">
        <dgm:presLayoutVars>
          <dgm:chPref val="3"/>
        </dgm:presLayoutVars>
      </dgm:prSet>
      <dgm:spPr/>
    </dgm:pt>
    <dgm:pt modelId="{FF89A836-EFE0-4C9F-8850-3E9B69CDDCC9}" type="pres">
      <dgm:prSet presAssocID="{C3B32A20-20D4-4F60-AD50-67BDCF1FB09F}" presName="level3hierChild" presStyleCnt="0"/>
      <dgm:spPr/>
    </dgm:pt>
    <dgm:pt modelId="{FC5C26AD-EDBA-47BC-9354-427CAB96295A}" type="pres">
      <dgm:prSet presAssocID="{6E398F3E-2433-429A-83D1-241F69754650}" presName="conn2-1" presStyleLbl="parChTrans1D3" presStyleIdx="0" presStyleCnt="5"/>
      <dgm:spPr/>
    </dgm:pt>
    <dgm:pt modelId="{1D910142-DB7F-4E1E-B0E2-629E2BDA78D0}" type="pres">
      <dgm:prSet presAssocID="{6E398F3E-2433-429A-83D1-241F69754650}" presName="connTx" presStyleLbl="parChTrans1D3" presStyleIdx="0" presStyleCnt="5"/>
      <dgm:spPr/>
    </dgm:pt>
    <dgm:pt modelId="{D6FF20AE-5C5F-4005-8314-EED4BFEB8F5A}" type="pres">
      <dgm:prSet presAssocID="{977EA1A0-E474-4357-A351-12C3AC237656}" presName="root2" presStyleCnt="0"/>
      <dgm:spPr/>
    </dgm:pt>
    <dgm:pt modelId="{E2205EE8-D13E-4CD0-A1C8-7CD79337D84E}" type="pres">
      <dgm:prSet presAssocID="{977EA1A0-E474-4357-A351-12C3AC237656}" presName="LevelTwoTextNode" presStyleLbl="node3" presStyleIdx="0" presStyleCnt="5">
        <dgm:presLayoutVars>
          <dgm:chPref val="3"/>
        </dgm:presLayoutVars>
      </dgm:prSet>
      <dgm:spPr/>
    </dgm:pt>
    <dgm:pt modelId="{8294C8D6-1749-4CA2-9AD0-005D87792607}" type="pres">
      <dgm:prSet presAssocID="{977EA1A0-E474-4357-A351-12C3AC237656}" presName="level3hierChild" presStyleCnt="0"/>
      <dgm:spPr/>
    </dgm:pt>
    <dgm:pt modelId="{17BA0ECA-BD04-4090-95D3-A28AFCC4592E}" type="pres">
      <dgm:prSet presAssocID="{CA0C3204-EA68-4C64-9A43-B5CA68A2EFC4}" presName="conn2-1" presStyleLbl="parChTrans1D3" presStyleIdx="1" presStyleCnt="5"/>
      <dgm:spPr/>
    </dgm:pt>
    <dgm:pt modelId="{3846F798-040F-472F-8BF9-FFFA135F9D87}" type="pres">
      <dgm:prSet presAssocID="{CA0C3204-EA68-4C64-9A43-B5CA68A2EFC4}" presName="connTx" presStyleLbl="parChTrans1D3" presStyleIdx="1" presStyleCnt="5"/>
      <dgm:spPr/>
    </dgm:pt>
    <dgm:pt modelId="{86B0CCD2-C303-4DBB-87C2-5E6764308D13}" type="pres">
      <dgm:prSet presAssocID="{2F0B5030-601F-4385-B2B4-BCD03CBAECD0}" presName="root2" presStyleCnt="0"/>
      <dgm:spPr/>
    </dgm:pt>
    <dgm:pt modelId="{7AB2070F-567F-4B9A-9581-64C7050A3698}" type="pres">
      <dgm:prSet presAssocID="{2F0B5030-601F-4385-B2B4-BCD03CBAECD0}" presName="LevelTwoTextNode" presStyleLbl="node3" presStyleIdx="1" presStyleCnt="5">
        <dgm:presLayoutVars>
          <dgm:chPref val="3"/>
        </dgm:presLayoutVars>
      </dgm:prSet>
      <dgm:spPr/>
    </dgm:pt>
    <dgm:pt modelId="{2C5AF678-CD27-4465-9489-86860F5F700A}" type="pres">
      <dgm:prSet presAssocID="{2F0B5030-601F-4385-B2B4-BCD03CBAECD0}" presName="level3hierChild" presStyleCnt="0"/>
      <dgm:spPr/>
    </dgm:pt>
    <dgm:pt modelId="{144B56C5-7F6F-4A04-AD71-BEFC75FF42BC}" type="pres">
      <dgm:prSet presAssocID="{A93117CD-36FF-47B6-9ED9-8A7C134E3274}" presName="conn2-1" presStyleLbl="parChTrans1D2" presStyleIdx="1" presStyleCnt="2"/>
      <dgm:spPr/>
    </dgm:pt>
    <dgm:pt modelId="{FE53936D-8601-4C08-9520-8DE7393A61FF}" type="pres">
      <dgm:prSet presAssocID="{A93117CD-36FF-47B6-9ED9-8A7C134E3274}" presName="connTx" presStyleLbl="parChTrans1D2" presStyleIdx="1" presStyleCnt="2"/>
      <dgm:spPr/>
    </dgm:pt>
    <dgm:pt modelId="{99AF7B89-A6C4-4A0B-829E-6FB26BE4D31F}" type="pres">
      <dgm:prSet presAssocID="{21CBEE68-7622-4D11-AAE3-21DECC09D320}" presName="root2" presStyleCnt="0"/>
      <dgm:spPr/>
    </dgm:pt>
    <dgm:pt modelId="{827C4CBE-9F74-4553-9B89-DE3516AEE5CE}" type="pres">
      <dgm:prSet presAssocID="{21CBEE68-7622-4D11-AAE3-21DECC09D320}" presName="LevelTwoTextNode" presStyleLbl="node2" presStyleIdx="1" presStyleCnt="2">
        <dgm:presLayoutVars>
          <dgm:chPref val="3"/>
        </dgm:presLayoutVars>
      </dgm:prSet>
      <dgm:spPr/>
    </dgm:pt>
    <dgm:pt modelId="{B75F9521-B472-40B3-85D8-9DF6CD4DE0A5}" type="pres">
      <dgm:prSet presAssocID="{21CBEE68-7622-4D11-AAE3-21DECC09D320}" presName="level3hierChild" presStyleCnt="0"/>
      <dgm:spPr/>
    </dgm:pt>
    <dgm:pt modelId="{AACF82B0-1AF5-4211-8C6D-2767A805C667}" type="pres">
      <dgm:prSet presAssocID="{3CAE6D8C-0F85-4178-8B18-7DD6A11E67B3}" presName="conn2-1" presStyleLbl="parChTrans1D3" presStyleIdx="2" presStyleCnt="5"/>
      <dgm:spPr/>
    </dgm:pt>
    <dgm:pt modelId="{120343AB-654E-4009-895E-A5B80D94A304}" type="pres">
      <dgm:prSet presAssocID="{3CAE6D8C-0F85-4178-8B18-7DD6A11E67B3}" presName="connTx" presStyleLbl="parChTrans1D3" presStyleIdx="2" presStyleCnt="5"/>
      <dgm:spPr/>
    </dgm:pt>
    <dgm:pt modelId="{4580D686-A24F-4EFA-BA07-997CCB74BD79}" type="pres">
      <dgm:prSet presAssocID="{26230372-B5E1-45C2-9B1C-97589ECF1E00}" presName="root2" presStyleCnt="0"/>
      <dgm:spPr/>
    </dgm:pt>
    <dgm:pt modelId="{152270E8-5D5B-4AA7-AA68-6782C3D6AB73}" type="pres">
      <dgm:prSet presAssocID="{26230372-B5E1-45C2-9B1C-97589ECF1E00}" presName="LevelTwoTextNode" presStyleLbl="node3" presStyleIdx="2" presStyleCnt="5">
        <dgm:presLayoutVars>
          <dgm:chPref val="3"/>
        </dgm:presLayoutVars>
      </dgm:prSet>
      <dgm:spPr/>
    </dgm:pt>
    <dgm:pt modelId="{2DE599F1-19D2-436A-A781-494BA6E4E3BA}" type="pres">
      <dgm:prSet presAssocID="{26230372-B5E1-45C2-9B1C-97589ECF1E00}" presName="level3hierChild" presStyleCnt="0"/>
      <dgm:spPr/>
    </dgm:pt>
    <dgm:pt modelId="{FCC41649-822F-416C-93B7-0E2302B6813D}" type="pres">
      <dgm:prSet presAssocID="{244F1AEC-07F5-49D7-B9E1-4C1C7849F4E6}" presName="conn2-1" presStyleLbl="parChTrans1D3" presStyleIdx="3" presStyleCnt="5"/>
      <dgm:spPr/>
    </dgm:pt>
    <dgm:pt modelId="{FCE18D41-9759-4006-B503-340E173481B2}" type="pres">
      <dgm:prSet presAssocID="{244F1AEC-07F5-49D7-B9E1-4C1C7849F4E6}" presName="connTx" presStyleLbl="parChTrans1D3" presStyleIdx="3" presStyleCnt="5"/>
      <dgm:spPr/>
    </dgm:pt>
    <dgm:pt modelId="{CDBBF38F-B211-43F8-A0DE-904E5FCB70FA}" type="pres">
      <dgm:prSet presAssocID="{2C3E44DA-E483-484B-A657-509A55C2CA6B}" presName="root2" presStyleCnt="0"/>
      <dgm:spPr/>
    </dgm:pt>
    <dgm:pt modelId="{4BD2ADE1-E051-40F4-BD08-8DD05EF5BF30}" type="pres">
      <dgm:prSet presAssocID="{2C3E44DA-E483-484B-A657-509A55C2CA6B}" presName="LevelTwoTextNode" presStyleLbl="node3" presStyleIdx="3" presStyleCnt="5">
        <dgm:presLayoutVars>
          <dgm:chPref val="3"/>
        </dgm:presLayoutVars>
      </dgm:prSet>
      <dgm:spPr/>
    </dgm:pt>
    <dgm:pt modelId="{882EF8D1-48C7-4729-9692-795B5ABF3D97}" type="pres">
      <dgm:prSet presAssocID="{2C3E44DA-E483-484B-A657-509A55C2CA6B}" presName="level3hierChild" presStyleCnt="0"/>
      <dgm:spPr/>
    </dgm:pt>
    <dgm:pt modelId="{8AE70AC5-F052-4D76-A112-D0930DA807D6}" type="pres">
      <dgm:prSet presAssocID="{12F289A6-E1A7-4333-A1C9-836F26BB848F}" presName="conn2-1" presStyleLbl="parChTrans1D3" presStyleIdx="4" presStyleCnt="5"/>
      <dgm:spPr/>
    </dgm:pt>
    <dgm:pt modelId="{71B4A639-BB73-40AB-B17F-D0DD4D43BA95}" type="pres">
      <dgm:prSet presAssocID="{12F289A6-E1A7-4333-A1C9-836F26BB848F}" presName="connTx" presStyleLbl="parChTrans1D3" presStyleIdx="4" presStyleCnt="5"/>
      <dgm:spPr/>
    </dgm:pt>
    <dgm:pt modelId="{3904EB81-B220-496A-812A-78D5CB11A45A}" type="pres">
      <dgm:prSet presAssocID="{A60762FA-6AAF-4CA5-AD39-4A27FDDCF2D3}" presName="root2" presStyleCnt="0"/>
      <dgm:spPr/>
    </dgm:pt>
    <dgm:pt modelId="{A1FA2BD7-1893-41C9-B1B6-EC2657077BED}" type="pres">
      <dgm:prSet presAssocID="{A60762FA-6AAF-4CA5-AD39-4A27FDDCF2D3}" presName="LevelTwoTextNode" presStyleLbl="node3" presStyleIdx="4" presStyleCnt="5">
        <dgm:presLayoutVars>
          <dgm:chPref val="3"/>
        </dgm:presLayoutVars>
      </dgm:prSet>
      <dgm:spPr/>
    </dgm:pt>
    <dgm:pt modelId="{E47B1866-0795-433C-8D28-818C60AF6C14}" type="pres">
      <dgm:prSet presAssocID="{A60762FA-6AAF-4CA5-AD39-4A27FDDCF2D3}" presName="level3hierChild" presStyleCnt="0"/>
      <dgm:spPr/>
    </dgm:pt>
  </dgm:ptLst>
  <dgm:cxnLst>
    <dgm:cxn modelId="{B382D301-4AD1-48B0-9F68-E9F6C408E994}" srcId="{084C82AB-6DC0-4AA0-90D1-8B01CAD472A7}" destId="{21CBEE68-7622-4D11-AAE3-21DECC09D320}" srcOrd="1" destOrd="0" parTransId="{A93117CD-36FF-47B6-9ED9-8A7C134E3274}" sibTransId="{0FD1779B-B588-4F64-865B-A5DBA67FDB0C}"/>
    <dgm:cxn modelId="{AEDDCE10-C1CD-4F01-A7C0-93BCA8038612}" type="presOf" srcId="{B3F4CE19-6658-4F51-B4F2-707ED9DCA7C2}" destId="{8D710B53-176E-474E-85B3-B266112621EB}" srcOrd="0" destOrd="0" presId="urn:microsoft.com/office/officeart/2005/8/layout/hierarchy2"/>
    <dgm:cxn modelId="{6D928F18-B1C0-4C17-B661-7974922849D3}" type="presOf" srcId="{3CAE6D8C-0F85-4178-8B18-7DD6A11E67B3}" destId="{120343AB-654E-4009-895E-A5B80D94A304}" srcOrd="1" destOrd="0" presId="urn:microsoft.com/office/officeart/2005/8/layout/hierarchy2"/>
    <dgm:cxn modelId="{346BEB18-65AF-407A-BA9C-4F670D4C72D0}" type="presOf" srcId="{12F289A6-E1A7-4333-A1C9-836F26BB848F}" destId="{8AE70AC5-F052-4D76-A112-D0930DA807D6}" srcOrd="0" destOrd="0" presId="urn:microsoft.com/office/officeart/2005/8/layout/hierarchy2"/>
    <dgm:cxn modelId="{741F561C-2835-4BB8-BF5F-2FC34BFD23E8}" srcId="{21CBEE68-7622-4D11-AAE3-21DECC09D320}" destId="{26230372-B5E1-45C2-9B1C-97589ECF1E00}" srcOrd="0" destOrd="0" parTransId="{3CAE6D8C-0F85-4178-8B18-7DD6A11E67B3}" sibTransId="{D390AFF1-9093-4517-8C7F-462C7D693019}"/>
    <dgm:cxn modelId="{9555A71D-B3AE-4631-A5A2-E620AE497A7A}" type="presOf" srcId="{977EA1A0-E474-4357-A351-12C3AC237656}" destId="{E2205EE8-D13E-4CD0-A1C8-7CD79337D84E}" srcOrd="0" destOrd="0" presId="urn:microsoft.com/office/officeart/2005/8/layout/hierarchy2"/>
    <dgm:cxn modelId="{B89BF571-5284-4612-AD91-8B802EAEEC06}" type="presOf" srcId="{084C82AB-6DC0-4AA0-90D1-8B01CAD472A7}" destId="{FDFA649A-A16C-4B27-8D74-ED67C5A327CC}" srcOrd="0" destOrd="0" presId="urn:microsoft.com/office/officeart/2005/8/layout/hierarchy2"/>
    <dgm:cxn modelId="{85D7E572-D6A0-4301-9986-F5E1AD1733F8}" type="presOf" srcId="{21CBEE68-7622-4D11-AAE3-21DECC09D320}" destId="{827C4CBE-9F74-4553-9B89-DE3516AEE5CE}" srcOrd="0" destOrd="0" presId="urn:microsoft.com/office/officeart/2005/8/layout/hierarchy2"/>
    <dgm:cxn modelId="{442D9754-9B0C-46B1-88D6-1F2B7774A8F8}" type="presOf" srcId="{A93117CD-36FF-47B6-9ED9-8A7C134E3274}" destId="{144B56C5-7F6F-4A04-AD71-BEFC75FF42BC}" srcOrd="0" destOrd="0" presId="urn:microsoft.com/office/officeart/2005/8/layout/hierarchy2"/>
    <dgm:cxn modelId="{F900607A-3F82-4D2B-915A-AF12E331218B}" type="presOf" srcId="{12F289A6-E1A7-4333-A1C9-836F26BB848F}" destId="{71B4A639-BB73-40AB-B17F-D0DD4D43BA95}" srcOrd="1" destOrd="0" presId="urn:microsoft.com/office/officeart/2005/8/layout/hierarchy2"/>
    <dgm:cxn modelId="{2BAAB17D-726C-4BA6-8CC6-A8BC14F2499F}" type="presOf" srcId="{B3F4CE19-6658-4F51-B4F2-707ED9DCA7C2}" destId="{CA8E3B3E-EA30-4CA5-BC44-A873C3BD4973}" srcOrd="1" destOrd="0" presId="urn:microsoft.com/office/officeart/2005/8/layout/hierarchy2"/>
    <dgm:cxn modelId="{23D46888-C53B-463F-A8A5-1802378C0BCA}" srcId="{21CBEE68-7622-4D11-AAE3-21DECC09D320}" destId="{A60762FA-6AAF-4CA5-AD39-4A27FDDCF2D3}" srcOrd="2" destOrd="0" parTransId="{12F289A6-E1A7-4333-A1C9-836F26BB848F}" sibTransId="{F21265D4-A903-4DC8-B926-DF8E9F83BAA5}"/>
    <dgm:cxn modelId="{12620F92-2983-458B-98F4-4277249799B1}" type="presOf" srcId="{244F1AEC-07F5-49D7-B9E1-4C1C7849F4E6}" destId="{FCE18D41-9759-4006-B503-340E173481B2}" srcOrd="1" destOrd="0" presId="urn:microsoft.com/office/officeart/2005/8/layout/hierarchy2"/>
    <dgm:cxn modelId="{8A45C393-7450-4EFF-84E9-AF1C025BC678}" type="presOf" srcId="{F6304E93-0AD9-4F02-9A8E-2D935D409EF6}" destId="{E7760AD4-D503-4899-BF2F-E5DC3F7786A5}" srcOrd="0" destOrd="0" presId="urn:microsoft.com/office/officeart/2005/8/layout/hierarchy2"/>
    <dgm:cxn modelId="{114926B0-B415-4794-88FF-5CA39E44E915}" type="presOf" srcId="{CA0C3204-EA68-4C64-9A43-B5CA68A2EFC4}" destId="{3846F798-040F-472F-8BF9-FFFA135F9D87}" srcOrd="1" destOrd="0" presId="urn:microsoft.com/office/officeart/2005/8/layout/hierarchy2"/>
    <dgm:cxn modelId="{F7D8CFB3-58B7-4C4D-AA7E-5B5EF6A3ACDB}" srcId="{21CBEE68-7622-4D11-AAE3-21DECC09D320}" destId="{2C3E44DA-E483-484B-A657-509A55C2CA6B}" srcOrd="1" destOrd="0" parTransId="{244F1AEC-07F5-49D7-B9E1-4C1C7849F4E6}" sibTransId="{54666A9F-52DD-410D-B442-DE11B0170248}"/>
    <dgm:cxn modelId="{9D5A5DB7-270A-4E72-8C7C-62B4F5B46242}" type="presOf" srcId="{6E398F3E-2433-429A-83D1-241F69754650}" destId="{1D910142-DB7F-4E1E-B0E2-629E2BDA78D0}" srcOrd="1" destOrd="0" presId="urn:microsoft.com/office/officeart/2005/8/layout/hierarchy2"/>
    <dgm:cxn modelId="{DBEC9FB9-B5F7-41F7-B1A2-C73D5E77F65B}" type="presOf" srcId="{C3B32A20-20D4-4F60-AD50-67BDCF1FB09F}" destId="{6D52BDDF-6DFD-496D-AE37-ADAECE864700}" srcOrd="0" destOrd="0" presId="urn:microsoft.com/office/officeart/2005/8/layout/hierarchy2"/>
    <dgm:cxn modelId="{F5CCDFB9-0983-4088-B7B5-89BCDD293415}" type="presOf" srcId="{A93117CD-36FF-47B6-9ED9-8A7C134E3274}" destId="{FE53936D-8601-4C08-9520-8DE7393A61FF}" srcOrd="1" destOrd="0" presId="urn:microsoft.com/office/officeart/2005/8/layout/hierarchy2"/>
    <dgm:cxn modelId="{9FF952BB-DC80-484C-ADC1-7B18858D44DD}" srcId="{084C82AB-6DC0-4AA0-90D1-8B01CAD472A7}" destId="{C3B32A20-20D4-4F60-AD50-67BDCF1FB09F}" srcOrd="0" destOrd="0" parTransId="{B3F4CE19-6658-4F51-B4F2-707ED9DCA7C2}" sibTransId="{E712B10A-6A92-45DA-910C-9B2A1C7B5096}"/>
    <dgm:cxn modelId="{FD85C7BE-1F49-4194-8E0F-605B2CFACD9C}" srcId="{C3B32A20-20D4-4F60-AD50-67BDCF1FB09F}" destId="{977EA1A0-E474-4357-A351-12C3AC237656}" srcOrd="0" destOrd="0" parTransId="{6E398F3E-2433-429A-83D1-241F69754650}" sibTransId="{03815872-F503-4F49-8D83-074EC14E9BC5}"/>
    <dgm:cxn modelId="{6D75EBC9-D4CB-4633-ADEE-2AC6E4A7B8F3}" type="presOf" srcId="{244F1AEC-07F5-49D7-B9E1-4C1C7849F4E6}" destId="{FCC41649-822F-416C-93B7-0E2302B6813D}" srcOrd="0" destOrd="0" presId="urn:microsoft.com/office/officeart/2005/8/layout/hierarchy2"/>
    <dgm:cxn modelId="{308709CD-3627-45C3-B5AF-71778EAE247C}" type="presOf" srcId="{6E398F3E-2433-429A-83D1-241F69754650}" destId="{FC5C26AD-EDBA-47BC-9354-427CAB96295A}" srcOrd="0" destOrd="0" presId="urn:microsoft.com/office/officeart/2005/8/layout/hierarchy2"/>
    <dgm:cxn modelId="{F8C531CD-CE5A-419A-B058-7C151246F7C4}" type="presOf" srcId="{3CAE6D8C-0F85-4178-8B18-7DD6A11E67B3}" destId="{AACF82B0-1AF5-4211-8C6D-2767A805C667}" srcOrd="0" destOrd="0" presId="urn:microsoft.com/office/officeart/2005/8/layout/hierarchy2"/>
    <dgm:cxn modelId="{A9EBB7D5-30AB-4A5A-A2DC-6F7B22723309}" type="presOf" srcId="{2C3E44DA-E483-484B-A657-509A55C2CA6B}" destId="{4BD2ADE1-E051-40F4-BD08-8DD05EF5BF30}" srcOrd="0" destOrd="0" presId="urn:microsoft.com/office/officeart/2005/8/layout/hierarchy2"/>
    <dgm:cxn modelId="{3FD127E5-85F3-4CF5-ABFA-EB26FFA7F4B6}" srcId="{F6304E93-0AD9-4F02-9A8E-2D935D409EF6}" destId="{084C82AB-6DC0-4AA0-90D1-8B01CAD472A7}" srcOrd="0" destOrd="0" parTransId="{43FA293E-5000-4C6C-87C9-52681C1CC131}" sibTransId="{12A433F3-E8D5-4244-83D6-C7817EC2B450}"/>
    <dgm:cxn modelId="{FEBB04E7-BAFE-4C19-A308-1D33449C3ECE}" type="presOf" srcId="{CA0C3204-EA68-4C64-9A43-B5CA68A2EFC4}" destId="{17BA0ECA-BD04-4090-95D3-A28AFCC4592E}" srcOrd="0" destOrd="0" presId="urn:microsoft.com/office/officeart/2005/8/layout/hierarchy2"/>
    <dgm:cxn modelId="{A5171AE7-00FD-4B6F-9A41-2E7223ED176A}" srcId="{C3B32A20-20D4-4F60-AD50-67BDCF1FB09F}" destId="{2F0B5030-601F-4385-B2B4-BCD03CBAECD0}" srcOrd="1" destOrd="0" parTransId="{CA0C3204-EA68-4C64-9A43-B5CA68A2EFC4}" sibTransId="{64889531-FEF4-4E5F-AD45-40BDFD7C7DA6}"/>
    <dgm:cxn modelId="{41045EF1-FD5B-48F9-82B0-6E7258EF4384}" type="presOf" srcId="{26230372-B5E1-45C2-9B1C-97589ECF1E00}" destId="{152270E8-5D5B-4AA7-AA68-6782C3D6AB73}" srcOrd="0" destOrd="0" presId="urn:microsoft.com/office/officeart/2005/8/layout/hierarchy2"/>
    <dgm:cxn modelId="{22C946F1-55B0-4A91-B8F5-248556C2B724}" type="presOf" srcId="{A60762FA-6AAF-4CA5-AD39-4A27FDDCF2D3}" destId="{A1FA2BD7-1893-41C9-B1B6-EC2657077BED}" srcOrd="0" destOrd="0" presId="urn:microsoft.com/office/officeart/2005/8/layout/hierarchy2"/>
    <dgm:cxn modelId="{D1F1F2F7-1586-4999-8F7A-5E6705DFC526}" type="presOf" srcId="{2F0B5030-601F-4385-B2B4-BCD03CBAECD0}" destId="{7AB2070F-567F-4B9A-9581-64C7050A3698}" srcOrd="0" destOrd="0" presId="urn:microsoft.com/office/officeart/2005/8/layout/hierarchy2"/>
    <dgm:cxn modelId="{F6DCE3A3-AB5D-4154-BE5B-C92B0754AF57}" type="presParOf" srcId="{E7760AD4-D503-4899-BF2F-E5DC3F7786A5}" destId="{2A55E449-822A-49EF-B16C-3376C319D203}" srcOrd="0" destOrd="0" presId="urn:microsoft.com/office/officeart/2005/8/layout/hierarchy2"/>
    <dgm:cxn modelId="{94CE9DC7-1AEF-4807-8273-A660B4DB2F10}" type="presParOf" srcId="{2A55E449-822A-49EF-B16C-3376C319D203}" destId="{FDFA649A-A16C-4B27-8D74-ED67C5A327CC}" srcOrd="0" destOrd="0" presId="urn:microsoft.com/office/officeart/2005/8/layout/hierarchy2"/>
    <dgm:cxn modelId="{AC851991-532A-4372-B5E6-634210DFB160}" type="presParOf" srcId="{2A55E449-822A-49EF-B16C-3376C319D203}" destId="{BBC3E54A-43C0-4B3B-9447-17D226EA55DE}" srcOrd="1" destOrd="0" presId="urn:microsoft.com/office/officeart/2005/8/layout/hierarchy2"/>
    <dgm:cxn modelId="{EF47180C-0F9F-490D-AC5D-E07DBE82D987}" type="presParOf" srcId="{BBC3E54A-43C0-4B3B-9447-17D226EA55DE}" destId="{8D710B53-176E-474E-85B3-B266112621EB}" srcOrd="0" destOrd="0" presId="urn:microsoft.com/office/officeart/2005/8/layout/hierarchy2"/>
    <dgm:cxn modelId="{96949B72-0E01-4236-B54B-E2AC77E77ABC}" type="presParOf" srcId="{8D710B53-176E-474E-85B3-B266112621EB}" destId="{CA8E3B3E-EA30-4CA5-BC44-A873C3BD4973}" srcOrd="0" destOrd="0" presId="urn:microsoft.com/office/officeart/2005/8/layout/hierarchy2"/>
    <dgm:cxn modelId="{E9E7A37A-B9D7-4B68-85B6-4EED38AA9BB8}" type="presParOf" srcId="{BBC3E54A-43C0-4B3B-9447-17D226EA55DE}" destId="{D4073E65-EE22-4B6B-AAF9-FCBE9014C1E5}" srcOrd="1" destOrd="0" presId="urn:microsoft.com/office/officeart/2005/8/layout/hierarchy2"/>
    <dgm:cxn modelId="{30AE431E-FF45-4572-844E-782801315247}" type="presParOf" srcId="{D4073E65-EE22-4B6B-AAF9-FCBE9014C1E5}" destId="{6D52BDDF-6DFD-496D-AE37-ADAECE864700}" srcOrd="0" destOrd="0" presId="urn:microsoft.com/office/officeart/2005/8/layout/hierarchy2"/>
    <dgm:cxn modelId="{3E660ACB-9CF6-46AB-819A-0F27F097F2B5}" type="presParOf" srcId="{D4073E65-EE22-4B6B-AAF9-FCBE9014C1E5}" destId="{FF89A836-EFE0-4C9F-8850-3E9B69CDDCC9}" srcOrd="1" destOrd="0" presId="urn:microsoft.com/office/officeart/2005/8/layout/hierarchy2"/>
    <dgm:cxn modelId="{C407B89A-9424-4B3B-A938-D83EF8C50320}" type="presParOf" srcId="{FF89A836-EFE0-4C9F-8850-3E9B69CDDCC9}" destId="{FC5C26AD-EDBA-47BC-9354-427CAB96295A}" srcOrd="0" destOrd="0" presId="urn:microsoft.com/office/officeart/2005/8/layout/hierarchy2"/>
    <dgm:cxn modelId="{F91A3498-D147-4AFA-BB47-FF6065139C19}" type="presParOf" srcId="{FC5C26AD-EDBA-47BC-9354-427CAB96295A}" destId="{1D910142-DB7F-4E1E-B0E2-629E2BDA78D0}" srcOrd="0" destOrd="0" presId="urn:microsoft.com/office/officeart/2005/8/layout/hierarchy2"/>
    <dgm:cxn modelId="{668C806C-AC43-417F-9B94-72EE715666E3}" type="presParOf" srcId="{FF89A836-EFE0-4C9F-8850-3E9B69CDDCC9}" destId="{D6FF20AE-5C5F-4005-8314-EED4BFEB8F5A}" srcOrd="1" destOrd="0" presId="urn:microsoft.com/office/officeart/2005/8/layout/hierarchy2"/>
    <dgm:cxn modelId="{79B22DAE-F9EC-449B-B197-2AECE6770116}" type="presParOf" srcId="{D6FF20AE-5C5F-4005-8314-EED4BFEB8F5A}" destId="{E2205EE8-D13E-4CD0-A1C8-7CD79337D84E}" srcOrd="0" destOrd="0" presId="urn:microsoft.com/office/officeart/2005/8/layout/hierarchy2"/>
    <dgm:cxn modelId="{0A1486AF-1A00-4DF6-B3D3-F781231D2E93}" type="presParOf" srcId="{D6FF20AE-5C5F-4005-8314-EED4BFEB8F5A}" destId="{8294C8D6-1749-4CA2-9AD0-005D87792607}" srcOrd="1" destOrd="0" presId="urn:microsoft.com/office/officeart/2005/8/layout/hierarchy2"/>
    <dgm:cxn modelId="{2224E1FD-D5F1-484F-8830-0336D875B2F9}" type="presParOf" srcId="{FF89A836-EFE0-4C9F-8850-3E9B69CDDCC9}" destId="{17BA0ECA-BD04-4090-95D3-A28AFCC4592E}" srcOrd="2" destOrd="0" presId="urn:microsoft.com/office/officeart/2005/8/layout/hierarchy2"/>
    <dgm:cxn modelId="{B8DFFEF6-5D3E-492F-9DAA-77E268EA4F03}" type="presParOf" srcId="{17BA0ECA-BD04-4090-95D3-A28AFCC4592E}" destId="{3846F798-040F-472F-8BF9-FFFA135F9D87}" srcOrd="0" destOrd="0" presId="urn:microsoft.com/office/officeart/2005/8/layout/hierarchy2"/>
    <dgm:cxn modelId="{90854BA1-1D3E-4992-A172-AE61A4576E0F}" type="presParOf" srcId="{FF89A836-EFE0-4C9F-8850-3E9B69CDDCC9}" destId="{86B0CCD2-C303-4DBB-87C2-5E6764308D13}" srcOrd="3" destOrd="0" presId="urn:microsoft.com/office/officeart/2005/8/layout/hierarchy2"/>
    <dgm:cxn modelId="{A3D5060E-EBF3-423B-BA9E-619335558FD8}" type="presParOf" srcId="{86B0CCD2-C303-4DBB-87C2-5E6764308D13}" destId="{7AB2070F-567F-4B9A-9581-64C7050A3698}" srcOrd="0" destOrd="0" presId="urn:microsoft.com/office/officeart/2005/8/layout/hierarchy2"/>
    <dgm:cxn modelId="{B75A0B20-3DC3-4C42-9F77-A548F17D7E7D}" type="presParOf" srcId="{86B0CCD2-C303-4DBB-87C2-5E6764308D13}" destId="{2C5AF678-CD27-4465-9489-86860F5F700A}" srcOrd="1" destOrd="0" presId="urn:microsoft.com/office/officeart/2005/8/layout/hierarchy2"/>
    <dgm:cxn modelId="{09934B34-6693-4BAA-86E3-A1486EB37F1D}" type="presParOf" srcId="{BBC3E54A-43C0-4B3B-9447-17D226EA55DE}" destId="{144B56C5-7F6F-4A04-AD71-BEFC75FF42BC}" srcOrd="2" destOrd="0" presId="urn:microsoft.com/office/officeart/2005/8/layout/hierarchy2"/>
    <dgm:cxn modelId="{D21A5C97-7E72-4171-9F1E-7C5447F1A5A3}" type="presParOf" srcId="{144B56C5-7F6F-4A04-AD71-BEFC75FF42BC}" destId="{FE53936D-8601-4C08-9520-8DE7393A61FF}" srcOrd="0" destOrd="0" presId="urn:microsoft.com/office/officeart/2005/8/layout/hierarchy2"/>
    <dgm:cxn modelId="{3B3B5B87-500C-4AD4-B8D6-2574D94DCC56}" type="presParOf" srcId="{BBC3E54A-43C0-4B3B-9447-17D226EA55DE}" destId="{99AF7B89-A6C4-4A0B-829E-6FB26BE4D31F}" srcOrd="3" destOrd="0" presId="urn:microsoft.com/office/officeart/2005/8/layout/hierarchy2"/>
    <dgm:cxn modelId="{B5B626C8-B5C0-408D-90EB-9640DA130AD9}" type="presParOf" srcId="{99AF7B89-A6C4-4A0B-829E-6FB26BE4D31F}" destId="{827C4CBE-9F74-4553-9B89-DE3516AEE5CE}" srcOrd="0" destOrd="0" presId="urn:microsoft.com/office/officeart/2005/8/layout/hierarchy2"/>
    <dgm:cxn modelId="{6C802893-C4E9-4145-8E03-34E68DAA37A6}" type="presParOf" srcId="{99AF7B89-A6C4-4A0B-829E-6FB26BE4D31F}" destId="{B75F9521-B472-40B3-85D8-9DF6CD4DE0A5}" srcOrd="1" destOrd="0" presId="urn:microsoft.com/office/officeart/2005/8/layout/hierarchy2"/>
    <dgm:cxn modelId="{630B712E-D6C5-45C0-A2AC-C789545477E6}" type="presParOf" srcId="{B75F9521-B472-40B3-85D8-9DF6CD4DE0A5}" destId="{AACF82B0-1AF5-4211-8C6D-2767A805C667}" srcOrd="0" destOrd="0" presId="urn:microsoft.com/office/officeart/2005/8/layout/hierarchy2"/>
    <dgm:cxn modelId="{4616A0DC-F3B9-42BD-AF2E-9A97CDB92678}" type="presParOf" srcId="{AACF82B0-1AF5-4211-8C6D-2767A805C667}" destId="{120343AB-654E-4009-895E-A5B80D94A304}" srcOrd="0" destOrd="0" presId="urn:microsoft.com/office/officeart/2005/8/layout/hierarchy2"/>
    <dgm:cxn modelId="{7F6D1373-3CF0-4463-89D1-7FC2F08C68C8}" type="presParOf" srcId="{B75F9521-B472-40B3-85D8-9DF6CD4DE0A5}" destId="{4580D686-A24F-4EFA-BA07-997CCB74BD79}" srcOrd="1" destOrd="0" presId="urn:microsoft.com/office/officeart/2005/8/layout/hierarchy2"/>
    <dgm:cxn modelId="{47205E27-B76A-46C9-8CE1-7B7AC0188DE8}" type="presParOf" srcId="{4580D686-A24F-4EFA-BA07-997CCB74BD79}" destId="{152270E8-5D5B-4AA7-AA68-6782C3D6AB73}" srcOrd="0" destOrd="0" presId="urn:microsoft.com/office/officeart/2005/8/layout/hierarchy2"/>
    <dgm:cxn modelId="{44EE5ADF-32FA-4914-9BC9-A4FF14A313CE}" type="presParOf" srcId="{4580D686-A24F-4EFA-BA07-997CCB74BD79}" destId="{2DE599F1-19D2-436A-A781-494BA6E4E3BA}" srcOrd="1" destOrd="0" presId="urn:microsoft.com/office/officeart/2005/8/layout/hierarchy2"/>
    <dgm:cxn modelId="{001CF417-9B56-4A91-8537-58047EAF8E92}" type="presParOf" srcId="{B75F9521-B472-40B3-85D8-9DF6CD4DE0A5}" destId="{FCC41649-822F-416C-93B7-0E2302B6813D}" srcOrd="2" destOrd="0" presId="urn:microsoft.com/office/officeart/2005/8/layout/hierarchy2"/>
    <dgm:cxn modelId="{655C14B2-4C98-4C7C-9B0D-07965F44869E}" type="presParOf" srcId="{FCC41649-822F-416C-93B7-0E2302B6813D}" destId="{FCE18D41-9759-4006-B503-340E173481B2}" srcOrd="0" destOrd="0" presId="urn:microsoft.com/office/officeart/2005/8/layout/hierarchy2"/>
    <dgm:cxn modelId="{C32138E8-A4F6-4523-A765-063811EB6BE8}" type="presParOf" srcId="{B75F9521-B472-40B3-85D8-9DF6CD4DE0A5}" destId="{CDBBF38F-B211-43F8-A0DE-904E5FCB70FA}" srcOrd="3" destOrd="0" presId="urn:microsoft.com/office/officeart/2005/8/layout/hierarchy2"/>
    <dgm:cxn modelId="{268CD508-943F-45A1-96A5-5BB366B082C5}" type="presParOf" srcId="{CDBBF38F-B211-43F8-A0DE-904E5FCB70FA}" destId="{4BD2ADE1-E051-40F4-BD08-8DD05EF5BF30}" srcOrd="0" destOrd="0" presId="urn:microsoft.com/office/officeart/2005/8/layout/hierarchy2"/>
    <dgm:cxn modelId="{ABDA3A12-FA10-4FA5-BE53-55DAA2247797}" type="presParOf" srcId="{CDBBF38F-B211-43F8-A0DE-904E5FCB70FA}" destId="{882EF8D1-48C7-4729-9692-795B5ABF3D97}" srcOrd="1" destOrd="0" presId="urn:microsoft.com/office/officeart/2005/8/layout/hierarchy2"/>
    <dgm:cxn modelId="{F455F1F4-60CE-477F-97A1-E1B53468822A}" type="presParOf" srcId="{B75F9521-B472-40B3-85D8-9DF6CD4DE0A5}" destId="{8AE70AC5-F052-4D76-A112-D0930DA807D6}" srcOrd="4" destOrd="0" presId="urn:microsoft.com/office/officeart/2005/8/layout/hierarchy2"/>
    <dgm:cxn modelId="{065CC839-B08E-4AB4-A6AD-1F944F2ECF3E}" type="presParOf" srcId="{8AE70AC5-F052-4D76-A112-D0930DA807D6}" destId="{71B4A639-BB73-40AB-B17F-D0DD4D43BA95}" srcOrd="0" destOrd="0" presId="urn:microsoft.com/office/officeart/2005/8/layout/hierarchy2"/>
    <dgm:cxn modelId="{36B01D25-C38B-4D53-A395-BE3138BCE2AE}" type="presParOf" srcId="{B75F9521-B472-40B3-85D8-9DF6CD4DE0A5}" destId="{3904EB81-B220-496A-812A-78D5CB11A45A}" srcOrd="5" destOrd="0" presId="urn:microsoft.com/office/officeart/2005/8/layout/hierarchy2"/>
    <dgm:cxn modelId="{923D7D2A-C06F-4703-85A1-4AE07ABED7DE}" type="presParOf" srcId="{3904EB81-B220-496A-812A-78D5CB11A45A}" destId="{A1FA2BD7-1893-41C9-B1B6-EC2657077BED}" srcOrd="0" destOrd="0" presId="urn:microsoft.com/office/officeart/2005/8/layout/hierarchy2"/>
    <dgm:cxn modelId="{FDD172CC-6C9F-4505-A65E-EAC34FE7B229}" type="presParOf" srcId="{3904EB81-B220-496A-812A-78D5CB11A45A}" destId="{E47B1866-0795-433C-8D28-818C60AF6C1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FA649A-A16C-4B27-8D74-ED67C5A327CC}">
      <dsp:nvSpPr>
        <dsp:cNvPr id="0" name=""/>
        <dsp:cNvSpPr/>
      </dsp:nvSpPr>
      <dsp:spPr>
        <a:xfrm>
          <a:off x="590008" y="1868270"/>
          <a:ext cx="1855153" cy="9275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Drying </a:t>
          </a:r>
          <a:endParaRPr lang="en-US" sz="2900" kern="1200" dirty="0"/>
        </a:p>
      </dsp:txBody>
      <dsp:txXfrm>
        <a:off x="617176" y="1895438"/>
        <a:ext cx="1800817" cy="873240"/>
      </dsp:txXfrm>
    </dsp:sp>
    <dsp:sp modelId="{8D710B53-176E-474E-85B3-B266112621EB}">
      <dsp:nvSpPr>
        <dsp:cNvPr id="0" name=""/>
        <dsp:cNvSpPr/>
      </dsp:nvSpPr>
      <dsp:spPr>
        <a:xfrm rot="17945813">
          <a:off x="2053207" y="1649301"/>
          <a:ext cx="152597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525971" y="160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8043" y="1627214"/>
        <a:ext cx="76298" cy="76298"/>
      </dsp:txXfrm>
    </dsp:sp>
    <dsp:sp modelId="{6D52BDDF-6DFD-496D-AE37-ADAECE864700}">
      <dsp:nvSpPr>
        <dsp:cNvPr id="0" name=""/>
        <dsp:cNvSpPr/>
      </dsp:nvSpPr>
      <dsp:spPr>
        <a:xfrm>
          <a:off x="3187223" y="534879"/>
          <a:ext cx="1855153" cy="9275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Natural drying </a:t>
          </a:r>
          <a:endParaRPr lang="en-US" sz="2900" kern="1200" dirty="0"/>
        </a:p>
      </dsp:txBody>
      <dsp:txXfrm>
        <a:off x="3214391" y="562047"/>
        <a:ext cx="1800817" cy="873240"/>
      </dsp:txXfrm>
    </dsp:sp>
    <dsp:sp modelId="{FC5C26AD-EDBA-47BC-9354-427CAB96295A}">
      <dsp:nvSpPr>
        <dsp:cNvPr id="0" name=""/>
        <dsp:cNvSpPr/>
      </dsp:nvSpPr>
      <dsp:spPr>
        <a:xfrm rot="19457599">
          <a:off x="4956481" y="715927"/>
          <a:ext cx="91385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13851" y="160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90561" y="709143"/>
        <a:ext cx="45692" cy="45692"/>
      </dsp:txXfrm>
    </dsp:sp>
    <dsp:sp modelId="{E2205EE8-D13E-4CD0-A1C8-7CD79337D84E}">
      <dsp:nvSpPr>
        <dsp:cNvPr id="0" name=""/>
        <dsp:cNvSpPr/>
      </dsp:nvSpPr>
      <dsp:spPr>
        <a:xfrm>
          <a:off x="5784438" y="1522"/>
          <a:ext cx="1855153" cy="9275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Direct sun</a:t>
          </a:r>
          <a:endParaRPr lang="en-US" sz="2900" kern="1200" dirty="0"/>
        </a:p>
      </dsp:txBody>
      <dsp:txXfrm>
        <a:off x="5811606" y="28690"/>
        <a:ext cx="1800817" cy="873240"/>
      </dsp:txXfrm>
    </dsp:sp>
    <dsp:sp modelId="{17BA0ECA-BD04-4090-95D3-A28AFCC4592E}">
      <dsp:nvSpPr>
        <dsp:cNvPr id="0" name=""/>
        <dsp:cNvSpPr/>
      </dsp:nvSpPr>
      <dsp:spPr>
        <a:xfrm rot="2142401">
          <a:off x="4956481" y="1249283"/>
          <a:ext cx="91385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913851" y="160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90561" y="1242499"/>
        <a:ext cx="45692" cy="45692"/>
      </dsp:txXfrm>
    </dsp:sp>
    <dsp:sp modelId="{7AB2070F-567F-4B9A-9581-64C7050A3698}">
      <dsp:nvSpPr>
        <dsp:cNvPr id="0" name=""/>
        <dsp:cNvSpPr/>
      </dsp:nvSpPr>
      <dsp:spPr>
        <a:xfrm>
          <a:off x="5784438" y="1068235"/>
          <a:ext cx="1855153" cy="9275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Shade </a:t>
          </a:r>
          <a:endParaRPr lang="en-US" sz="2900" kern="1200" dirty="0"/>
        </a:p>
      </dsp:txBody>
      <dsp:txXfrm>
        <a:off x="5811606" y="1095403"/>
        <a:ext cx="1800817" cy="873240"/>
      </dsp:txXfrm>
    </dsp:sp>
    <dsp:sp modelId="{144B56C5-7F6F-4A04-AD71-BEFC75FF42BC}">
      <dsp:nvSpPr>
        <dsp:cNvPr id="0" name=""/>
        <dsp:cNvSpPr/>
      </dsp:nvSpPr>
      <dsp:spPr>
        <a:xfrm rot="3654187">
          <a:off x="2053207" y="2982692"/>
          <a:ext cx="152597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525971" y="16062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778043" y="2960605"/>
        <a:ext cx="76298" cy="76298"/>
      </dsp:txXfrm>
    </dsp:sp>
    <dsp:sp modelId="{827C4CBE-9F74-4553-9B89-DE3516AEE5CE}">
      <dsp:nvSpPr>
        <dsp:cNvPr id="0" name=""/>
        <dsp:cNvSpPr/>
      </dsp:nvSpPr>
      <dsp:spPr>
        <a:xfrm>
          <a:off x="3187223" y="3201662"/>
          <a:ext cx="1855153" cy="9275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Artificial drying</a:t>
          </a:r>
          <a:endParaRPr lang="en-US" sz="2900" kern="1200" dirty="0"/>
        </a:p>
      </dsp:txBody>
      <dsp:txXfrm>
        <a:off x="3214391" y="3228830"/>
        <a:ext cx="1800817" cy="873240"/>
      </dsp:txXfrm>
    </dsp:sp>
    <dsp:sp modelId="{AACF82B0-1AF5-4211-8C6D-2767A805C667}">
      <dsp:nvSpPr>
        <dsp:cNvPr id="0" name=""/>
        <dsp:cNvSpPr/>
      </dsp:nvSpPr>
      <dsp:spPr>
        <a:xfrm rot="18289469">
          <a:off x="4763689" y="3116032"/>
          <a:ext cx="129943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99435" y="160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80921" y="3099608"/>
        <a:ext cx="64971" cy="64971"/>
      </dsp:txXfrm>
    </dsp:sp>
    <dsp:sp modelId="{152270E8-5D5B-4AA7-AA68-6782C3D6AB73}">
      <dsp:nvSpPr>
        <dsp:cNvPr id="0" name=""/>
        <dsp:cNvSpPr/>
      </dsp:nvSpPr>
      <dsp:spPr>
        <a:xfrm>
          <a:off x="5784438" y="2134949"/>
          <a:ext cx="1855153" cy="9275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Tray drying</a:t>
          </a:r>
          <a:endParaRPr lang="en-US" sz="2900" kern="1200" dirty="0"/>
        </a:p>
      </dsp:txBody>
      <dsp:txXfrm>
        <a:off x="5811606" y="2162117"/>
        <a:ext cx="1800817" cy="873240"/>
      </dsp:txXfrm>
    </dsp:sp>
    <dsp:sp modelId="{FCC41649-822F-416C-93B7-0E2302B6813D}">
      <dsp:nvSpPr>
        <dsp:cNvPr id="0" name=""/>
        <dsp:cNvSpPr/>
      </dsp:nvSpPr>
      <dsp:spPr>
        <a:xfrm>
          <a:off x="5042376" y="3649388"/>
          <a:ext cx="742061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742061" y="160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94855" y="3646899"/>
        <a:ext cx="37103" cy="37103"/>
      </dsp:txXfrm>
    </dsp:sp>
    <dsp:sp modelId="{4BD2ADE1-E051-40F4-BD08-8DD05EF5BF30}">
      <dsp:nvSpPr>
        <dsp:cNvPr id="0" name=""/>
        <dsp:cNvSpPr/>
      </dsp:nvSpPr>
      <dsp:spPr>
        <a:xfrm>
          <a:off x="5784438" y="3201662"/>
          <a:ext cx="1855153" cy="9275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Vacuum drying</a:t>
          </a:r>
          <a:endParaRPr lang="en-US" sz="2900" kern="1200" dirty="0"/>
        </a:p>
      </dsp:txBody>
      <dsp:txXfrm>
        <a:off x="5811606" y="3228830"/>
        <a:ext cx="1800817" cy="873240"/>
      </dsp:txXfrm>
    </dsp:sp>
    <dsp:sp modelId="{8AE70AC5-F052-4D76-A112-D0930DA807D6}">
      <dsp:nvSpPr>
        <dsp:cNvPr id="0" name=""/>
        <dsp:cNvSpPr/>
      </dsp:nvSpPr>
      <dsp:spPr>
        <a:xfrm rot="3310531">
          <a:off x="4763689" y="4182745"/>
          <a:ext cx="1299435" cy="32124"/>
        </a:xfrm>
        <a:custGeom>
          <a:avLst/>
          <a:gdLst/>
          <a:ahLst/>
          <a:cxnLst/>
          <a:rect l="0" t="0" r="0" b="0"/>
          <a:pathLst>
            <a:path>
              <a:moveTo>
                <a:pt x="0" y="16062"/>
              </a:moveTo>
              <a:lnTo>
                <a:pt x="1299435" y="16062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80921" y="4166321"/>
        <a:ext cx="64971" cy="64971"/>
      </dsp:txXfrm>
    </dsp:sp>
    <dsp:sp modelId="{A1FA2BD7-1893-41C9-B1B6-EC2657077BED}">
      <dsp:nvSpPr>
        <dsp:cNvPr id="0" name=""/>
        <dsp:cNvSpPr/>
      </dsp:nvSpPr>
      <dsp:spPr>
        <a:xfrm>
          <a:off x="5784438" y="4268375"/>
          <a:ext cx="1855153" cy="92757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Spray drying</a:t>
          </a:r>
          <a:endParaRPr lang="en-US" sz="2900" kern="1200" dirty="0"/>
        </a:p>
      </dsp:txBody>
      <dsp:txXfrm>
        <a:off x="5811606" y="4295543"/>
        <a:ext cx="1800817" cy="873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214C35-6DCE-4AC9-93FF-0CCBF21DAA1B}" type="datetimeFigureOut">
              <a:rPr lang="en-IN" smtClean="0"/>
              <a:t>29-01-2026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C4E2F-B8FD-4D84-B216-7162759F63C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2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8C4E2F-B8FD-4D84-B216-7162759F63CE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55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8" y="1428736"/>
            <a:ext cx="7632000" cy="972000"/>
          </a:xfrm>
        </p:spPr>
        <p:txBody>
          <a:bodyPr>
            <a:normAutofit fontScale="90000"/>
          </a:bodyPr>
          <a:lstStyle/>
          <a:p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BP603T.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3200" b="1" dirty="0"/>
            </a:br>
            <a:r>
              <a:rPr lang="en-US" sz="27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HERBAL DRUG TECHNOLOGY</a:t>
            </a:r>
            <a:br>
              <a:rPr lang="en-US" sz="27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700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CLASS-2</a:t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TOPIC</a:t>
            </a:r>
            <a:r>
              <a:rPr lang="en-US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Selection, identification and authentication of herbal materials</a:t>
            </a:r>
            <a:br>
              <a:rPr lang="en-US" sz="2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Processing of herbal raw material</a:t>
            </a:r>
            <a:br>
              <a:rPr lang="en-US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700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786190"/>
            <a:ext cx="6800066" cy="1357322"/>
          </a:xfrm>
        </p:spPr>
        <p:txBody>
          <a:bodyPr>
            <a:normAutofit fontScale="55000" lnSpcReduction="20000"/>
          </a:bodyPr>
          <a:lstStyle/>
          <a:p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r>
              <a:rPr lang="en-US" sz="4500" b="1" dirty="0">
                <a:solidFill>
                  <a:srgbClr val="FF0000"/>
                </a:solidFill>
                <a:latin typeface="Algerian" pitchFamily="82" charset="0"/>
              </a:rPr>
              <a:t>BY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B.RATNA DEEPTHI</a:t>
            </a:r>
          </a:p>
          <a:p>
            <a:r>
              <a:rPr lang="en-IN" sz="4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Academic year-2020-21</a:t>
            </a:r>
            <a:endParaRPr lang="en-US" sz="4200" b="1" dirty="0">
              <a:solidFill>
                <a:schemeClr val="tx1"/>
              </a:solidFill>
              <a:latin typeface="Algerian" pitchFamily="82" charset="0"/>
            </a:endParaRPr>
          </a:p>
        </p:txBody>
      </p:sp>
      <p:pic>
        <p:nvPicPr>
          <p:cNvPr id="1026" name="Picture 2" descr="RCP NEW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428604"/>
            <a:ext cx="1214446" cy="122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85852" y="5214950"/>
            <a:ext cx="700092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RAGHU COLLEGE OF PHARMACY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Dakamarri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Bheemunipatnam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madndalam,Visakhapatnam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531162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 			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Selection, identification and authentication of herbal materials</a:t>
            </a:r>
            <a:b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811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Selection of herbal drugs: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Phytomedicine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must contain an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ingredient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exclusively derived from plant materials. Thus for the selection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phytomedicine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it is required to have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well defined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plant species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including its botanical characterization. There are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various techniques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can be follow for the selection of herbal material: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Techniques for selection of herbs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109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randomized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ecological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Chemosystematics approach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ethno guided approach</a:t>
            </a:r>
          </a:p>
          <a:p>
            <a:pPr marL="514350" lvl="0" indent="-514350" algn="just">
              <a:buNone/>
            </a:pPr>
            <a:r>
              <a:rPr lang="en-US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The randomized approach: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it is an approach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without any criteria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It consist of random selection and collection of plant species for study, according to the availability of the plant. It is carried out for the probability of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finding novel drug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en-US" b="1" u="sng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just">
              <a:buNone/>
            </a:pPr>
            <a:r>
              <a:rPr lang="en-US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The ecological approach: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ecological approach is based on field observations and consists of observations on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interactions between organisms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their ecological environment.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approach searches for secondary metabolites and biological activities.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Ex: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antimicrobial, insecticidal constituent in plant,  alkaloids present in plants etc.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9293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Chemosystematics approach: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 This system created by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professor Otto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Rachard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gottlieb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(1982)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organize and understand the plant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system includes identifying groups of chemical present in plants, containing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antiplasmodic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indole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derivatives used in the preparation of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antimalarial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drugs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approach includes selection of a species from a family or genus, for which some phytochemical knowledge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at least one species of the group is known.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3911609"/>
          </a:xfrm>
        </p:spPr>
        <p:txBody>
          <a:bodyPr/>
          <a:lstStyle/>
          <a:p>
            <a:pPr lvl="0" algn="just"/>
            <a:r>
              <a:rPr lang="en-US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ethno guided approach: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This approach consists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selecting plant species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according to the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suggestion of specific population groups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certain circumstances of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; highlights the search for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locally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built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regarding their natural resources and application in their health system.</a:t>
            </a:r>
          </a:p>
          <a:p>
            <a:endParaRPr lang="en-US" b="1" u="sng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Identification and authentication of herbal materials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535785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Identification tests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should be specific for the material and are usually in combination with some of the methods:</a:t>
            </a:r>
          </a:p>
          <a:p>
            <a:pPr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Systematic study of crude drugs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Origin, common name, scientific name, nomenclature and family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Geographical source and history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Cultivation , collection, preservation and storage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Organoleptic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evaluation</a:t>
            </a:r>
          </a:p>
          <a:p>
            <a:pPr lv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2. Microscopic evaluation 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Leaf constant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Types of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trichomes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Types of stomata</a:t>
            </a:r>
          </a:p>
          <a:p>
            <a:pPr marL="1314450" lvl="2" indent="-514350">
              <a:buFont typeface="+mj-lt"/>
              <a:buAutoNum type="alphaLcParenR"/>
            </a:pP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Quantitative  microscopy</a:t>
            </a:r>
          </a:p>
          <a:p>
            <a:pPr lv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3. Physical evaluation: Chromatographic techniques</a:t>
            </a:r>
          </a:p>
          <a:p>
            <a:pPr lvl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4. Chemical evaluation: preliminary screening by chemical test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Authentication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857232"/>
            <a:ext cx="8640960" cy="566811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Authentication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means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the process or action of proving or showing something to be true, genuine, or valid.</a:t>
            </a:r>
          </a:p>
          <a:p>
            <a:pPr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Definition of authentication: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Herb authentication is a quality assurance process that ensures the correct plant species and plant parts are used as raw material for herbal medicines.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Authentication is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first stage is identification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the plant species or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botanical verification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the currently accepted Latin binomial name and synonyms.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steps involved in authentication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as follows: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Steps involved in authentication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5860"/>
            <a:ext cx="8572560" cy="5572140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Taxonomic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Macroscopic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Microscopic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studies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Records should be maintained for </a:t>
            </a:r>
          </a:p>
          <a:p>
            <a:pPr marL="914400" lvl="1" indent="-51435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a) </a:t>
            </a:r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Stage of collection</a:t>
            </a:r>
          </a:p>
          <a:p>
            <a:pPr marL="971550" lvl="1" indent="-514350">
              <a:buNone/>
            </a:pPr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b) Parts of the plant collected</a:t>
            </a:r>
          </a:p>
          <a:p>
            <a:pPr marL="971550" lvl="1" indent="-514350">
              <a:buNone/>
            </a:pPr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c) Regional status</a:t>
            </a:r>
          </a:p>
          <a:p>
            <a:pPr marL="514350" lvl="0" indent="-514350">
              <a:buNone/>
            </a:pPr>
            <a:r>
              <a:rPr lang="en-US" sz="31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d) Botanical identity such as</a:t>
            </a:r>
          </a:p>
          <a:p>
            <a:pPr lvl="0"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            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i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)</a:t>
            </a:r>
            <a:r>
              <a:rPr lang="en-US" dirty="0"/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Phytomorphology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ii)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Microscopial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iii) Histological analysis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iv) Taxonomical identity etc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…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en-US" dirty="0"/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Topic-4: Processing of herbal raw material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Before using a crude drugs for production of herbal formulations, it should be properly processed so that, active constituents and appearance of the drug do not deteriorate before being used.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Processing of herbal drugs should be performed, starting from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collection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up to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preparation of extract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472518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processing of herbal raw materials includes following steps: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Collection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Harvesting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Drying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Garbelling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Packing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Storage of crude drugs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Pulverization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Extraction and drying of herbal extract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FLOW CHART FOR PROCESSING OF HERBAL FORMULATION:</a:t>
            </a:r>
            <a:br>
              <a:rPr lang="en-US" sz="3600" dirty="0"/>
            </a:br>
            <a:endParaRPr lang="en-US" sz="36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928670"/>
            <a:ext cx="5881686" cy="394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6" y="4720233"/>
            <a:ext cx="5410194" cy="2137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582594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COLLECTION</a:t>
            </a:r>
            <a:b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642918"/>
            <a:ext cx="8643998" cy="5857916"/>
          </a:xfrm>
        </p:spPr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lphaLcParenR"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Reliable natural source: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lvl="0" indent="-51435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Either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cultivated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wild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natural source must be reliable and authenticated.</a:t>
            </a:r>
          </a:p>
          <a:p>
            <a:pPr marL="514350" lvl="0" indent="-514350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 Collection by skilled or unskilled labors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skilled labors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opium collection, ipecac, digitalis, cinnamon.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Unskilled labors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collection of fruits, flowers,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senna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gums etc  </a:t>
            </a:r>
          </a:p>
          <a:p>
            <a:pPr marL="514350" lvl="0" indent="-514350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c)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Seasonal collection: 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warm climate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rhubarb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anthraquinanes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rainy season: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cinnamon, cinchona, roots and rhizomes: autumn season</a:t>
            </a:r>
          </a:p>
          <a:p>
            <a:pPr marL="514350" lvl="0" indent="-514350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d) Age of plant: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leaves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before flowering,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clove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buds,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rhizomes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maximum size,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gums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slightly dried etc.</a:t>
            </a:r>
          </a:p>
          <a:p>
            <a:pPr marL="514350" lvl="0" indent="-514350">
              <a:buNone/>
            </a:pP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e) Geographical location: ex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i="1" dirty="0" err="1">
                <a:latin typeface="Times New Roman" pitchFamily="18" charset="0"/>
                <a:cs typeface="Times New Roman" pitchFamily="18" charset="0"/>
              </a:rPr>
              <a:t>Ammi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i="1" dirty="0" err="1">
                <a:latin typeface="Times New Roman" pitchFamily="18" charset="0"/>
                <a:cs typeface="Times New Roman" pitchFamily="18" charset="0"/>
              </a:rPr>
              <a:t>visnaga</a:t>
            </a:r>
            <a:r>
              <a:rPr lang="en-IN" i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mid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terranean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wild source more variety of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coumarins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chromones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where as in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arizona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variety: more seeds no constituents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Harvesting</a:t>
            </a:r>
            <a:endParaRPr lang="en-US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472518" cy="4840303"/>
          </a:xfrm>
        </p:spPr>
        <p:txBody>
          <a:bodyPr/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Cutting the parts of plants containing medicinal value and gather them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Leaves: by plucking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Roots and rhizomes: by uprooting the plant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Gum : after ripening</a:t>
            </a:r>
          </a:p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Flowers: fully expanded  etc.</a:t>
            </a: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Drying</a:t>
            </a:r>
            <a:b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28688"/>
          <a:ext cx="8229600" cy="5197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Garbelling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/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Removing of unwanted parts of plant other than required crude drug.</a:t>
            </a:r>
          </a:p>
          <a:p>
            <a:pPr>
              <a:buNone/>
            </a:pPr>
            <a:r>
              <a:rPr lang="en-IN" b="1" dirty="0">
                <a:latin typeface="Times New Roman" pitchFamily="18" charset="0"/>
                <a:cs typeface="Times New Roman" pitchFamily="18" charset="0"/>
              </a:rPr>
              <a:t>Ex: 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excessive stems in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lobelia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leaf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Stalks and flowers in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clove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bud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Rootlets and roots in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rhubarb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Pieces of iron in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castor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seeds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Pieces of bark in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gum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acacia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5. Packing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32"/>
            <a:ext cx="8401080" cy="5500726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The crude drugs are packed properly to prevent the effect during transportation and storage.</a:t>
            </a:r>
          </a:p>
          <a:p>
            <a:pPr algn="just">
              <a:buNone/>
            </a:pP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Ex:</a:t>
            </a: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 colophony and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balasam-kerosine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tins</a:t>
            </a: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Asafoetida- well closed container</a:t>
            </a: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Cod liver oil: away from sun light</a:t>
            </a: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Leaf drugs: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bael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Digitalis, ergot,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squill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: moisture free containers </a:t>
            </a: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Colophony: big mass</a:t>
            </a: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Roots, seeds, gums: gunny bags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6. Storage of crude drugs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8186766" cy="5643602"/>
          </a:xfrm>
        </p:spPr>
        <p:txBody>
          <a:bodyPr/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Proper storage is necessary to maintain the quality of crude drugs for prolonged time.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Proper storage 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To prevent from fungal growth, bacterial growth, rodents, moisture</a:t>
            </a:r>
          </a:p>
          <a:p>
            <a:pPr>
              <a:buNone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7. Pulverization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928670"/>
            <a:ext cx="8786874" cy="5197493"/>
          </a:xfrm>
        </p:spPr>
        <p:txBody>
          <a:bodyPr>
            <a:noAutofit/>
          </a:bodyPr>
          <a:lstStyle/>
          <a:p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Pulverization and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comminution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is a process of fragmenting a substances in to small particles by mechanical forces.</a:t>
            </a:r>
          </a:p>
          <a:p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It is the first step for herbal extraction</a:t>
            </a:r>
          </a:p>
          <a:p>
            <a:r>
              <a:rPr lang="en-IN" sz="2800" b="1" dirty="0">
                <a:latin typeface="Times New Roman" pitchFamily="18" charset="0"/>
                <a:cs typeface="Times New Roman" pitchFamily="18" charset="0"/>
              </a:rPr>
              <a:t>Leaf drugs: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hammer mill, pin mill, cutting and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shreading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mill</a:t>
            </a:r>
          </a:p>
          <a:p>
            <a:r>
              <a:rPr lang="en-IN" sz="2800" b="1" dirty="0">
                <a:latin typeface="Times New Roman" pitchFamily="18" charset="0"/>
                <a:cs typeface="Times New Roman" pitchFamily="18" charset="0"/>
              </a:rPr>
              <a:t>Roots and rhizomes: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shredder mill, hammer mill</a:t>
            </a:r>
          </a:p>
          <a:p>
            <a:r>
              <a:rPr lang="en-IN" sz="2800" b="1" dirty="0">
                <a:latin typeface="Times New Roman" pitchFamily="18" charset="0"/>
                <a:cs typeface="Times New Roman" pitchFamily="18" charset="0"/>
              </a:rPr>
              <a:t>Seeds and fruits: 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fine mill, shredder mill, pin mill, roller mill</a:t>
            </a:r>
          </a:p>
          <a:p>
            <a:r>
              <a:rPr lang="en-IN" sz="2800" b="1" dirty="0">
                <a:latin typeface="Times New Roman" pitchFamily="18" charset="0"/>
                <a:cs typeface="Times New Roman" pitchFamily="18" charset="0"/>
              </a:rPr>
              <a:t>Fruits: </a:t>
            </a:r>
            <a:r>
              <a:rPr lang="en-IN" sz="2800" dirty="0" err="1">
                <a:latin typeface="Times New Roman" pitchFamily="18" charset="0"/>
                <a:cs typeface="Times New Roman" pitchFamily="18" charset="0"/>
              </a:rPr>
              <a:t>Oscillary</a:t>
            </a:r>
            <a:r>
              <a:rPr lang="en-IN" sz="2800" dirty="0">
                <a:latin typeface="Times New Roman" pitchFamily="18" charset="0"/>
                <a:cs typeface="Times New Roman" pitchFamily="18" charset="0"/>
              </a:rPr>
              <a:t> beaters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en-IN" b="1" dirty="0">
                <a:latin typeface="Times New Roman" pitchFamily="18" charset="0"/>
                <a:cs typeface="Times New Roman" pitchFamily="18" charset="0"/>
              </a:rPr>
              <a:t>Other drugs- like flowers, gums barks etc. </a:t>
            </a:r>
          </a:p>
          <a:p>
            <a:endParaRPr lang="en-IN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b="1" dirty="0">
                <a:latin typeface="Times New Roman" pitchFamily="18" charset="0"/>
                <a:cs typeface="Times New Roman" pitchFamily="18" charset="0"/>
              </a:rPr>
              <a:t>Toothed disc mill</a:t>
            </a:r>
          </a:p>
          <a:p>
            <a:pPr algn="ctr"/>
            <a:r>
              <a:rPr lang="en-IN" b="1" dirty="0">
                <a:latin typeface="Times New Roman" pitchFamily="18" charset="0"/>
                <a:cs typeface="Times New Roman" pitchFamily="18" charset="0"/>
              </a:rPr>
              <a:t> Cross beater mills</a:t>
            </a:r>
          </a:p>
          <a:p>
            <a:pPr algn="ctr"/>
            <a:r>
              <a:rPr lang="en-IN" b="1" dirty="0">
                <a:latin typeface="Times New Roman" pitchFamily="18" charset="0"/>
                <a:cs typeface="Times New Roman" pitchFamily="18" charset="0"/>
              </a:rPr>
              <a:t>Cad milling etc.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3074" name="Picture 2" descr="Hammer Mill: components, operating principles, types, uses, adv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357563"/>
            <a:ext cx="4239341" cy="235745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29256" y="4143380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latin typeface="Times New Roman" pitchFamily="18" charset="0"/>
                <a:cs typeface="Times New Roman" pitchFamily="18" charset="0"/>
              </a:rPr>
              <a:t>hammer mill</a:t>
            </a:r>
            <a:endParaRPr lang="en-US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Pin Mill Pulverizer, पिन मिल मशीन - Intech Pulverizers &amp; Engineering, Navi  Mumbai | ID: 1582904887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3962821" cy="21240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71802" y="85723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Pin mill</a:t>
            </a:r>
            <a:endParaRPr lang="en-US" dirty="0"/>
          </a:p>
        </p:txBody>
      </p:sp>
      <p:pic>
        <p:nvPicPr>
          <p:cNvPr id="34820" name="Picture 4" descr="CUTTING MI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000240"/>
            <a:ext cx="1960352" cy="182878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14744" y="2285992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Cutting mill</a:t>
            </a:r>
            <a:endParaRPr lang="en-US" dirty="0"/>
          </a:p>
        </p:txBody>
      </p:sp>
      <p:pic>
        <p:nvPicPr>
          <p:cNvPr id="34822" name="Picture 6" descr="Pulp &amp; Paper Mill Waste Shredding | Rag Rope, Pulper, Wire | SSI Shredding  System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071942"/>
            <a:ext cx="1974815" cy="197481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643174" y="471488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/>
              <a:t>shreading</a:t>
            </a:r>
            <a:r>
              <a:rPr lang="en-IN" dirty="0"/>
              <a:t> mill</a:t>
            </a:r>
            <a:endParaRPr lang="en-US" dirty="0"/>
          </a:p>
        </p:txBody>
      </p:sp>
      <p:pic>
        <p:nvPicPr>
          <p:cNvPr id="34824" name="Picture 8" descr="Distillery milling efficiency | Processing Magazin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0"/>
            <a:ext cx="1855066" cy="278608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5786446" y="292893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Roller  mill</a:t>
            </a:r>
            <a:endParaRPr lang="en-US" dirty="0"/>
          </a:p>
        </p:txBody>
      </p:sp>
      <p:pic>
        <p:nvPicPr>
          <p:cNvPr id="34826" name="Picture 10" descr="Schematic illustration of the acoustic microfluidic mixer. a Side view... |  Download Scientific Diagra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46" y="3571876"/>
            <a:ext cx="2262182" cy="226218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5786446" y="5786454"/>
            <a:ext cx="242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Oscillatory beaters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Extraction and drying of herbal extract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Extraction process</a:t>
            </a:r>
          </a:p>
          <a:p>
            <a:r>
              <a:rPr lang="en-IN" dirty="0"/>
              <a:t>Drying process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</TotalTime>
  <Words>1134</Words>
  <Application>Microsoft Office PowerPoint</Application>
  <PresentationFormat>On-screen Show (4:3)</PresentationFormat>
  <Paragraphs>136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Algerian</vt:lpstr>
      <vt:lpstr>Arial</vt:lpstr>
      <vt:lpstr>Calibri</vt:lpstr>
      <vt:lpstr>Times New Roman</vt:lpstr>
      <vt:lpstr>Office Theme</vt:lpstr>
      <vt:lpstr>      BP603T.  HERBAL DRUG TECHNOLOGY  CLASS-2 TOPIC: Selection, identification and authentication of herbal materials Processing of herbal raw material  </vt:lpstr>
      <vt:lpstr>Selection, identification and authentication of herbal materials </vt:lpstr>
      <vt:lpstr>Techniques for selection of herbs</vt:lpstr>
      <vt:lpstr>PowerPoint Presentation</vt:lpstr>
      <vt:lpstr>PowerPoint Presentation</vt:lpstr>
      <vt:lpstr>PowerPoint Presentation</vt:lpstr>
      <vt:lpstr>Identification and authentication of herbal materials </vt:lpstr>
      <vt:lpstr>Authentication</vt:lpstr>
      <vt:lpstr>Steps involved in authentication</vt:lpstr>
      <vt:lpstr>Topic-4: Processing of herbal raw material </vt:lpstr>
      <vt:lpstr>PowerPoint Presentation</vt:lpstr>
      <vt:lpstr>FLOW CHART FOR PROCESSING OF HERBAL FORMULATION: </vt:lpstr>
      <vt:lpstr>1. COLLECTION </vt:lpstr>
      <vt:lpstr>2. Harvesting</vt:lpstr>
      <vt:lpstr>3. Drying </vt:lpstr>
      <vt:lpstr>4. Garbelling </vt:lpstr>
      <vt:lpstr>5. Packing </vt:lpstr>
      <vt:lpstr>6. Storage of crude drugs</vt:lpstr>
      <vt:lpstr>7. Pulverization</vt:lpstr>
      <vt:lpstr>PowerPoint Presentation</vt:lpstr>
      <vt:lpstr>PowerPoint Presentation</vt:lpstr>
      <vt:lpstr>Extraction and drying of herbal extract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sinivas</dc:creator>
  <cp:lastModifiedBy>DELL</cp:lastModifiedBy>
  <cp:revision>88</cp:revision>
  <dcterms:created xsi:type="dcterms:W3CDTF">2020-05-31T01:24:30Z</dcterms:created>
  <dcterms:modified xsi:type="dcterms:W3CDTF">2026-01-29T09:38:25Z</dcterms:modified>
</cp:coreProperties>
</file>