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37" d="100"/>
          <a:sy n="37" d="100"/>
        </p:scale>
        <p:origin x="54" y="6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ekyA Reddy" userId="d188a01749e1e24c" providerId="LiveId" clId="{33038C4C-0AB1-4094-80BC-12A0C4F15FA0}"/>
    <pc:docChg chg="undo custSel addSld delSld modSld">
      <pc:chgData name="AlekyA Reddy" userId="d188a01749e1e24c" providerId="LiveId" clId="{33038C4C-0AB1-4094-80BC-12A0C4F15FA0}" dt="2022-06-08T05:57:03.170" v="69" actId="47"/>
      <pc:docMkLst>
        <pc:docMk/>
      </pc:docMkLst>
      <pc:sldChg chg="new del">
        <pc:chgData name="AlekyA Reddy" userId="d188a01749e1e24c" providerId="LiveId" clId="{33038C4C-0AB1-4094-80BC-12A0C4F15FA0}" dt="2022-06-08T05:50:45.829" v="3" actId="47"/>
        <pc:sldMkLst>
          <pc:docMk/>
          <pc:sldMk cId="3607859870" sldId="256"/>
        </pc:sldMkLst>
      </pc:sldChg>
      <pc:sldChg chg="modSp new mod">
        <pc:chgData name="AlekyA Reddy" userId="d188a01749e1e24c" providerId="LiveId" clId="{33038C4C-0AB1-4094-80BC-12A0C4F15FA0}" dt="2022-06-08T05:52:36.286" v="26" actId="20577"/>
        <pc:sldMkLst>
          <pc:docMk/>
          <pc:sldMk cId="2915833659" sldId="257"/>
        </pc:sldMkLst>
        <pc:spChg chg="mod">
          <ac:chgData name="AlekyA Reddy" userId="d188a01749e1e24c" providerId="LiveId" clId="{33038C4C-0AB1-4094-80BC-12A0C4F15FA0}" dt="2022-06-08T05:52:36.286" v="26" actId="20577"/>
          <ac:spMkLst>
            <pc:docMk/>
            <pc:sldMk cId="2915833659" sldId="257"/>
            <ac:spMk id="2" creationId="{E7F8380C-3262-88BC-BBA2-AA99CE46F68A}"/>
          </ac:spMkLst>
        </pc:spChg>
        <pc:spChg chg="mod">
          <ac:chgData name="AlekyA Reddy" userId="d188a01749e1e24c" providerId="LiveId" clId="{33038C4C-0AB1-4094-80BC-12A0C4F15FA0}" dt="2022-06-08T05:52:16.856" v="16" actId="27636"/>
          <ac:spMkLst>
            <pc:docMk/>
            <pc:sldMk cId="2915833659" sldId="257"/>
            <ac:spMk id="3" creationId="{E76D97EE-2D19-BB5A-8018-483FA15D4DCB}"/>
          </ac:spMkLst>
        </pc:spChg>
      </pc:sldChg>
      <pc:sldChg chg="modSp new mod">
        <pc:chgData name="AlekyA Reddy" userId="d188a01749e1e24c" providerId="LiveId" clId="{33038C4C-0AB1-4094-80BC-12A0C4F15FA0}" dt="2022-06-08T05:52:16.801" v="15"/>
        <pc:sldMkLst>
          <pc:docMk/>
          <pc:sldMk cId="3466529120" sldId="258"/>
        </pc:sldMkLst>
        <pc:spChg chg="mod">
          <ac:chgData name="AlekyA Reddy" userId="d188a01749e1e24c" providerId="LiveId" clId="{33038C4C-0AB1-4094-80BC-12A0C4F15FA0}" dt="2022-06-08T05:52:16.801" v="15"/>
          <ac:spMkLst>
            <pc:docMk/>
            <pc:sldMk cId="3466529120" sldId="258"/>
            <ac:spMk id="2" creationId="{0FA2C446-E2D0-FF03-86AD-F23055D7AF3D}"/>
          </ac:spMkLst>
        </pc:spChg>
        <pc:spChg chg="mod">
          <ac:chgData name="AlekyA Reddy" userId="d188a01749e1e24c" providerId="LiveId" clId="{33038C4C-0AB1-4094-80BC-12A0C4F15FA0}" dt="2022-06-08T05:52:16.801" v="15"/>
          <ac:spMkLst>
            <pc:docMk/>
            <pc:sldMk cId="3466529120" sldId="258"/>
            <ac:spMk id="3" creationId="{4CDC91C3-FA16-3B1A-430B-E787D88A2B75}"/>
          </ac:spMkLst>
        </pc:spChg>
      </pc:sldChg>
      <pc:sldChg chg="addSp delSp modSp new mod">
        <pc:chgData name="AlekyA Reddy" userId="d188a01749e1e24c" providerId="LiveId" clId="{33038C4C-0AB1-4094-80BC-12A0C4F15FA0}" dt="2022-06-08T05:53:45.971" v="28" actId="478"/>
        <pc:sldMkLst>
          <pc:docMk/>
          <pc:sldMk cId="2758668921" sldId="259"/>
        </pc:sldMkLst>
        <pc:spChg chg="del mod">
          <ac:chgData name="AlekyA Reddy" userId="d188a01749e1e24c" providerId="LiveId" clId="{33038C4C-0AB1-4094-80BC-12A0C4F15FA0}" dt="2022-06-08T05:53:45.971" v="28" actId="478"/>
          <ac:spMkLst>
            <pc:docMk/>
            <pc:sldMk cId="2758668921" sldId="259"/>
            <ac:spMk id="2" creationId="{EFA8BBFC-9F80-75B0-1A8A-8456971AFD3D}"/>
          </ac:spMkLst>
        </pc:spChg>
        <pc:spChg chg="mod">
          <ac:chgData name="AlekyA Reddy" userId="d188a01749e1e24c" providerId="LiveId" clId="{33038C4C-0AB1-4094-80BC-12A0C4F15FA0}" dt="2022-06-08T05:52:16.801" v="15"/>
          <ac:spMkLst>
            <pc:docMk/>
            <pc:sldMk cId="2758668921" sldId="259"/>
            <ac:spMk id="3" creationId="{C7519838-CECA-1B0D-0772-7958B38C8CF2}"/>
          </ac:spMkLst>
        </pc:spChg>
        <pc:picChg chg="add mod">
          <ac:chgData name="AlekyA Reddy" userId="d188a01749e1e24c" providerId="LiveId" clId="{33038C4C-0AB1-4094-80BC-12A0C4F15FA0}" dt="2022-06-08T05:53:43.434" v="27" actId="1076"/>
          <ac:picMkLst>
            <pc:docMk/>
            <pc:sldMk cId="2758668921" sldId="259"/>
            <ac:picMk id="4" creationId="{26E3A200-5744-561D-9184-73A3093E6252}"/>
          </ac:picMkLst>
        </pc:picChg>
      </pc:sldChg>
      <pc:sldChg chg="addSp delSp modSp new mod">
        <pc:chgData name="AlekyA Reddy" userId="d188a01749e1e24c" providerId="LiveId" clId="{33038C4C-0AB1-4094-80BC-12A0C4F15FA0}" dt="2022-06-08T05:54:30.542" v="42"/>
        <pc:sldMkLst>
          <pc:docMk/>
          <pc:sldMk cId="4271056577" sldId="260"/>
        </pc:sldMkLst>
        <pc:spChg chg="del">
          <ac:chgData name="AlekyA Reddy" userId="d188a01749e1e24c" providerId="LiveId" clId="{33038C4C-0AB1-4094-80BC-12A0C4F15FA0}" dt="2022-06-08T05:54:14.902" v="40" actId="478"/>
          <ac:spMkLst>
            <pc:docMk/>
            <pc:sldMk cId="4271056577" sldId="260"/>
            <ac:spMk id="2" creationId="{6F6BC3D6-49F0-62EC-CA6C-04C13111560A}"/>
          </ac:spMkLst>
        </pc:spChg>
        <pc:spChg chg="del">
          <ac:chgData name="AlekyA Reddy" userId="d188a01749e1e24c" providerId="LiveId" clId="{33038C4C-0AB1-4094-80BC-12A0C4F15FA0}" dt="2022-06-08T05:54:07.768" v="37"/>
          <ac:spMkLst>
            <pc:docMk/>
            <pc:sldMk cId="4271056577" sldId="260"/>
            <ac:spMk id="3" creationId="{D111B4FB-BC15-7606-DA2C-06F5B1146CED}"/>
          </ac:spMkLst>
        </pc:spChg>
        <pc:spChg chg="add mod">
          <ac:chgData name="AlekyA Reddy" userId="d188a01749e1e24c" providerId="LiveId" clId="{33038C4C-0AB1-4094-80BC-12A0C4F15FA0}" dt="2022-06-08T05:54:30.542" v="42"/>
          <ac:spMkLst>
            <pc:docMk/>
            <pc:sldMk cId="4271056577" sldId="260"/>
            <ac:spMk id="5" creationId="{EC763866-232A-33FD-8C0B-5A24F18335CF}"/>
          </ac:spMkLst>
        </pc:spChg>
        <pc:graphicFrameChg chg="add mod modGraphic">
          <ac:chgData name="AlekyA Reddy" userId="d188a01749e1e24c" providerId="LiveId" clId="{33038C4C-0AB1-4094-80BC-12A0C4F15FA0}" dt="2022-06-08T05:54:12.600" v="39" actId="14100"/>
          <ac:graphicFrameMkLst>
            <pc:docMk/>
            <pc:sldMk cId="4271056577" sldId="260"/>
            <ac:graphicFrameMk id="4" creationId="{162F1E75-C913-FC56-5C99-ACF63BD17196}"/>
          </ac:graphicFrameMkLst>
        </pc:graphicFrameChg>
      </pc:sldChg>
      <pc:sldChg chg="delSp modSp new mod">
        <pc:chgData name="AlekyA Reddy" userId="d188a01749e1e24c" providerId="LiveId" clId="{33038C4C-0AB1-4094-80BC-12A0C4F15FA0}" dt="2022-06-08T05:54:50.366" v="46" actId="14100"/>
        <pc:sldMkLst>
          <pc:docMk/>
          <pc:sldMk cId="1931098820" sldId="261"/>
        </pc:sldMkLst>
        <pc:spChg chg="del">
          <ac:chgData name="AlekyA Reddy" userId="d188a01749e1e24c" providerId="LiveId" clId="{33038C4C-0AB1-4094-80BC-12A0C4F15FA0}" dt="2022-06-08T05:54:45.681" v="44" actId="478"/>
          <ac:spMkLst>
            <pc:docMk/>
            <pc:sldMk cId="1931098820" sldId="261"/>
            <ac:spMk id="2" creationId="{EF9D4E4B-DF32-CFA9-E304-53C7C104C3CA}"/>
          </ac:spMkLst>
        </pc:spChg>
        <pc:spChg chg="mod">
          <ac:chgData name="AlekyA Reddy" userId="d188a01749e1e24c" providerId="LiveId" clId="{33038C4C-0AB1-4094-80BC-12A0C4F15FA0}" dt="2022-06-08T05:54:50.366" v="46" actId="14100"/>
          <ac:spMkLst>
            <pc:docMk/>
            <pc:sldMk cId="1931098820" sldId="261"/>
            <ac:spMk id="3" creationId="{F8E91250-087B-5ADC-14AB-2C0E386A360A}"/>
          </ac:spMkLst>
        </pc:spChg>
      </pc:sldChg>
      <pc:sldChg chg="addSp modSp new mod">
        <pc:chgData name="AlekyA Reddy" userId="d188a01749e1e24c" providerId="LiveId" clId="{33038C4C-0AB1-4094-80BC-12A0C4F15FA0}" dt="2022-06-08T05:55:20.971" v="50" actId="1076"/>
        <pc:sldMkLst>
          <pc:docMk/>
          <pc:sldMk cId="1474647091" sldId="262"/>
        </pc:sldMkLst>
        <pc:spChg chg="mod">
          <ac:chgData name="AlekyA Reddy" userId="d188a01749e1e24c" providerId="LiveId" clId="{33038C4C-0AB1-4094-80BC-12A0C4F15FA0}" dt="2022-06-08T05:55:00.357" v="47"/>
          <ac:spMkLst>
            <pc:docMk/>
            <pc:sldMk cId="1474647091" sldId="262"/>
            <ac:spMk id="2" creationId="{A53AF4FA-93B4-62B9-163F-E271E922DF73}"/>
          </ac:spMkLst>
        </pc:spChg>
        <pc:spChg chg="mod">
          <ac:chgData name="AlekyA Reddy" userId="d188a01749e1e24c" providerId="LiveId" clId="{33038C4C-0AB1-4094-80BC-12A0C4F15FA0}" dt="2022-06-08T05:55:10.729" v="48"/>
          <ac:spMkLst>
            <pc:docMk/>
            <pc:sldMk cId="1474647091" sldId="262"/>
            <ac:spMk id="3" creationId="{224D71CA-546E-89B2-F442-0BA3D13AEF43}"/>
          </ac:spMkLst>
        </pc:spChg>
        <pc:picChg chg="add mod">
          <ac:chgData name="AlekyA Reddy" userId="d188a01749e1e24c" providerId="LiveId" clId="{33038C4C-0AB1-4094-80BC-12A0C4F15FA0}" dt="2022-06-08T05:55:20.971" v="50" actId="1076"/>
          <ac:picMkLst>
            <pc:docMk/>
            <pc:sldMk cId="1474647091" sldId="262"/>
            <ac:picMk id="4" creationId="{313D9870-563A-ECF0-A7DD-D83280101E9A}"/>
          </ac:picMkLst>
        </pc:picChg>
      </pc:sldChg>
      <pc:sldChg chg="delSp modSp new mod">
        <pc:chgData name="AlekyA Reddy" userId="d188a01749e1e24c" providerId="LiveId" clId="{33038C4C-0AB1-4094-80BC-12A0C4F15FA0}" dt="2022-06-08T05:56:07.255" v="56" actId="14100"/>
        <pc:sldMkLst>
          <pc:docMk/>
          <pc:sldMk cId="1347489817" sldId="263"/>
        </pc:sldMkLst>
        <pc:spChg chg="del">
          <ac:chgData name="AlekyA Reddy" userId="d188a01749e1e24c" providerId="LiveId" clId="{33038C4C-0AB1-4094-80BC-12A0C4F15FA0}" dt="2022-06-08T05:55:58.835" v="52" actId="478"/>
          <ac:spMkLst>
            <pc:docMk/>
            <pc:sldMk cId="1347489817" sldId="263"/>
            <ac:spMk id="2" creationId="{F5122FD6-B481-4722-B31A-88F70FA35A0F}"/>
          </ac:spMkLst>
        </pc:spChg>
        <pc:spChg chg="mod">
          <ac:chgData name="AlekyA Reddy" userId="d188a01749e1e24c" providerId="LiveId" clId="{33038C4C-0AB1-4094-80BC-12A0C4F15FA0}" dt="2022-06-08T05:56:07.255" v="56" actId="14100"/>
          <ac:spMkLst>
            <pc:docMk/>
            <pc:sldMk cId="1347489817" sldId="263"/>
            <ac:spMk id="3" creationId="{D6AE7706-88A7-C738-F83E-9E0D9F1DAF95}"/>
          </ac:spMkLst>
        </pc:spChg>
      </pc:sldChg>
      <pc:sldChg chg="addSp delSp modSp new mod">
        <pc:chgData name="AlekyA Reddy" userId="d188a01749e1e24c" providerId="LiveId" clId="{33038C4C-0AB1-4094-80BC-12A0C4F15FA0}" dt="2022-06-08T05:56:23.941" v="59" actId="14100"/>
        <pc:sldMkLst>
          <pc:docMk/>
          <pc:sldMk cId="3927281790" sldId="264"/>
        </pc:sldMkLst>
        <pc:spChg chg="mod">
          <ac:chgData name="AlekyA Reddy" userId="d188a01749e1e24c" providerId="LiveId" clId="{33038C4C-0AB1-4094-80BC-12A0C4F15FA0}" dt="2022-06-08T05:56:15.607" v="57"/>
          <ac:spMkLst>
            <pc:docMk/>
            <pc:sldMk cId="3927281790" sldId="264"/>
            <ac:spMk id="2" creationId="{33B97BE9-2F18-8F28-88D8-B076FCCAFFFD}"/>
          </ac:spMkLst>
        </pc:spChg>
        <pc:spChg chg="del">
          <ac:chgData name="AlekyA Reddy" userId="d188a01749e1e24c" providerId="LiveId" clId="{33038C4C-0AB1-4094-80BC-12A0C4F15FA0}" dt="2022-06-08T05:56:21.484" v="58"/>
          <ac:spMkLst>
            <pc:docMk/>
            <pc:sldMk cId="3927281790" sldId="264"/>
            <ac:spMk id="3" creationId="{EEF78539-8461-C7C8-4038-9E80B87CC16E}"/>
          </ac:spMkLst>
        </pc:spChg>
        <pc:graphicFrameChg chg="add mod modGraphic">
          <ac:chgData name="AlekyA Reddy" userId="d188a01749e1e24c" providerId="LiveId" clId="{33038C4C-0AB1-4094-80BC-12A0C4F15FA0}" dt="2022-06-08T05:56:23.941" v="59" actId="14100"/>
          <ac:graphicFrameMkLst>
            <pc:docMk/>
            <pc:sldMk cId="3927281790" sldId="264"/>
            <ac:graphicFrameMk id="4" creationId="{782D3FB3-03D0-8D43-618E-5CC4B9F3BB63}"/>
          </ac:graphicFrameMkLst>
        </pc:graphicFrameChg>
      </pc:sldChg>
      <pc:sldChg chg="delSp modSp new add del mod">
        <pc:chgData name="AlekyA Reddy" userId="d188a01749e1e24c" providerId="LiveId" clId="{33038C4C-0AB1-4094-80BC-12A0C4F15FA0}" dt="2022-06-08T05:56:56.999" v="67" actId="47"/>
        <pc:sldMkLst>
          <pc:docMk/>
          <pc:sldMk cId="455618950" sldId="265"/>
        </pc:sldMkLst>
        <pc:spChg chg="del">
          <ac:chgData name="AlekyA Reddy" userId="d188a01749e1e24c" providerId="LiveId" clId="{33038C4C-0AB1-4094-80BC-12A0C4F15FA0}" dt="2022-06-08T05:56:41.394" v="61" actId="478"/>
          <ac:spMkLst>
            <pc:docMk/>
            <pc:sldMk cId="455618950" sldId="265"/>
            <ac:spMk id="2" creationId="{561C6BA9-96C7-0BC4-C42B-138EE93C0F86}"/>
          </ac:spMkLst>
        </pc:spChg>
        <pc:spChg chg="mod">
          <ac:chgData name="AlekyA Reddy" userId="d188a01749e1e24c" providerId="LiveId" clId="{33038C4C-0AB1-4094-80BC-12A0C4F15FA0}" dt="2022-06-08T05:56:35.622" v="60"/>
          <ac:spMkLst>
            <pc:docMk/>
            <pc:sldMk cId="455618950" sldId="265"/>
            <ac:spMk id="3" creationId="{61AB8DF3-902A-F3DA-FA4E-D4C13EDC4583}"/>
          </ac:spMkLst>
        </pc:spChg>
      </pc:sldChg>
      <pc:sldChg chg="new add del">
        <pc:chgData name="AlekyA Reddy" userId="d188a01749e1e24c" providerId="LiveId" clId="{33038C4C-0AB1-4094-80BC-12A0C4F15FA0}" dt="2022-06-08T05:57:01.467" v="68" actId="47"/>
        <pc:sldMkLst>
          <pc:docMk/>
          <pc:sldMk cId="864939028" sldId="266"/>
        </pc:sldMkLst>
      </pc:sldChg>
      <pc:sldChg chg="new add del">
        <pc:chgData name="AlekyA Reddy" userId="d188a01749e1e24c" providerId="LiveId" clId="{33038C4C-0AB1-4094-80BC-12A0C4F15FA0}" dt="2022-06-08T05:57:03.170" v="69" actId="47"/>
        <pc:sldMkLst>
          <pc:docMk/>
          <pc:sldMk cId="807128045" sldId="267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B5CF9521-E81E-4B3B-BC41-03D81C8FA0A2}" type="datetimeFigureOut">
              <a:rPr lang="en-IN" smtClean="0"/>
              <a:t>08-06-2022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B40FFB64-DF94-49E0-BF9D-3C8EAC98D05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097233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CF9521-E81E-4B3B-BC41-03D81C8FA0A2}" type="datetimeFigureOut">
              <a:rPr lang="en-IN" smtClean="0"/>
              <a:t>08-06-2022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0FFB64-DF94-49E0-BF9D-3C8EAC98D05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10089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CF9521-E81E-4B3B-BC41-03D81C8FA0A2}" type="datetimeFigureOut">
              <a:rPr lang="en-IN" smtClean="0"/>
              <a:t>08-06-2022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0FFB64-DF94-49E0-BF9D-3C8EAC98D05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826727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CF9521-E81E-4B3B-BC41-03D81C8FA0A2}" type="datetimeFigureOut">
              <a:rPr lang="en-IN" smtClean="0"/>
              <a:t>08-06-2022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0FFB64-DF94-49E0-BF9D-3C8EAC98D05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153617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CF9521-E81E-4B3B-BC41-03D81C8FA0A2}" type="datetimeFigureOut">
              <a:rPr lang="en-IN" smtClean="0"/>
              <a:t>08-06-2022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0FFB64-DF94-49E0-BF9D-3C8EAC98D05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053306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CF9521-E81E-4B3B-BC41-03D81C8FA0A2}" type="datetimeFigureOut">
              <a:rPr lang="en-IN" smtClean="0"/>
              <a:t>08-06-2022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0FFB64-DF94-49E0-BF9D-3C8EAC98D05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306499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CF9521-E81E-4B3B-BC41-03D81C8FA0A2}" type="datetimeFigureOut">
              <a:rPr lang="en-IN" smtClean="0"/>
              <a:t>08-06-2022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0FFB64-DF94-49E0-BF9D-3C8EAC98D05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991795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CF9521-E81E-4B3B-BC41-03D81C8FA0A2}" type="datetimeFigureOut">
              <a:rPr lang="en-IN" smtClean="0"/>
              <a:t>08-06-2022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0FFB64-DF94-49E0-BF9D-3C8EAC98D05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31063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CF9521-E81E-4B3B-BC41-03D81C8FA0A2}" type="datetimeFigureOut">
              <a:rPr lang="en-IN" smtClean="0"/>
              <a:t>08-06-2022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0FFB64-DF94-49E0-BF9D-3C8EAC98D05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738734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CF9521-E81E-4B3B-BC41-03D81C8FA0A2}" type="datetimeFigureOut">
              <a:rPr lang="en-IN" smtClean="0"/>
              <a:t>08-06-2022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0FFB64-DF94-49E0-BF9D-3C8EAC98D05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203201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CF9521-E81E-4B3B-BC41-03D81C8FA0A2}" type="datetimeFigureOut">
              <a:rPr lang="en-IN" smtClean="0"/>
              <a:t>08-06-2022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0FFB64-DF94-49E0-BF9D-3C8EAC98D05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545198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CF9521-E81E-4B3B-BC41-03D81C8FA0A2}" type="datetimeFigureOut">
              <a:rPr lang="en-IN" smtClean="0"/>
              <a:t>08-06-2022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0FFB64-DF94-49E0-BF9D-3C8EAC98D05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812268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CF9521-E81E-4B3B-BC41-03D81C8FA0A2}" type="datetimeFigureOut">
              <a:rPr lang="en-IN" smtClean="0"/>
              <a:t>08-06-2022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0FFB64-DF94-49E0-BF9D-3C8EAC98D05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9103923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CF9521-E81E-4B3B-BC41-03D81C8FA0A2}" type="datetimeFigureOut">
              <a:rPr lang="en-IN" smtClean="0"/>
              <a:t>08-06-2022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0FFB64-DF94-49E0-BF9D-3C8EAC98D05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755032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CF9521-E81E-4B3B-BC41-03D81C8FA0A2}" type="datetimeFigureOut">
              <a:rPr lang="en-IN" smtClean="0"/>
              <a:t>08-06-2022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0FFB64-DF94-49E0-BF9D-3C8EAC98D05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2226188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B5CF9521-E81E-4B3B-BC41-03D81C8FA0A2}" type="datetimeFigureOut">
              <a:rPr lang="en-IN" smtClean="0"/>
              <a:t>08-06-2022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0FFB64-DF94-49E0-BF9D-3C8EAC98D05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68023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B5CF9521-E81E-4B3B-BC41-03D81C8FA0A2}" type="datetimeFigureOut">
              <a:rPr lang="en-IN" smtClean="0"/>
              <a:t>08-06-2022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0FFB64-DF94-49E0-BF9D-3C8EAC98D05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422758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B5CF9521-E81E-4B3B-BC41-03D81C8FA0A2}" type="datetimeFigureOut">
              <a:rPr lang="en-IN" smtClean="0"/>
              <a:t>08-06-2022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en-IN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B40FFB64-DF94-49E0-BF9D-3C8EAC98D05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560166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F8380C-3262-88BC-BBA2-AA99CE46F6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4" y="973668"/>
            <a:ext cx="10246471" cy="706964"/>
          </a:xfrm>
        </p:spPr>
        <p:txBody>
          <a:bodyPr>
            <a:normAutofit fontScale="90000"/>
          </a:bodyPr>
          <a:lstStyle/>
          <a:p>
            <a:r>
              <a:rPr lang="en-US" dirty="0"/>
              <a:t>LESSON 5</a:t>
            </a:r>
            <a:br>
              <a:rPr lang="en-US" dirty="0"/>
            </a:br>
            <a:r>
              <a:rPr lang="en-US" dirty="0"/>
              <a:t>LIMIT TESTS: Principles &amp; Procedures involving the limit test of different compounds Limit tests: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6D97EE-2D19-BB5A-8018-483FA15D4D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hangingPunct="0"/>
            <a:r>
              <a:rPr lang="en-US" dirty="0">
                <a:latin typeface="Times New Roman"/>
                <a:cs typeface="Times New Roman"/>
              </a:rPr>
              <a:t>Limit tests are quantitative or semi-quantitative test, designed to identify and control of small quantities of impurity, which are likely to be present in the substance.</a:t>
            </a:r>
          </a:p>
          <a:p>
            <a:r>
              <a:rPr lang="en-US" dirty="0">
                <a:latin typeface="Times New Roman"/>
                <a:cs typeface="Times New Roman"/>
              </a:rPr>
              <a:t>Factors involved in limit test include:</a:t>
            </a:r>
          </a:p>
          <a:p>
            <a:r>
              <a:rPr lang="en-US" b="1" dirty="0">
                <a:latin typeface="Times New Roman"/>
                <a:cs typeface="Times New Roman"/>
              </a:rPr>
              <a:t>1. Specificity of the test:</a:t>
            </a:r>
            <a:endParaRPr lang="en-US" dirty="0">
              <a:latin typeface="Times New Roman"/>
              <a:cs typeface="Times New Roman"/>
            </a:endParaRPr>
          </a:p>
          <a:p>
            <a:pPr hangingPunct="0"/>
            <a:r>
              <a:rPr lang="en-US" dirty="0">
                <a:latin typeface="Times New Roman"/>
                <a:cs typeface="Times New Roman"/>
              </a:rPr>
              <a:t>Any test used as a limit test must, of necessity, give some form of selective reaction with the trace impurity.</a:t>
            </a:r>
          </a:p>
          <a:p>
            <a:r>
              <a:rPr lang="en-US" b="1" dirty="0">
                <a:latin typeface="Times New Roman"/>
                <a:cs typeface="Times New Roman"/>
              </a:rPr>
              <a:t>2. Sensitivity of the test:</a:t>
            </a:r>
            <a:endParaRPr lang="en-US" dirty="0">
              <a:latin typeface="Times New Roman"/>
              <a:cs typeface="Times New Roman"/>
            </a:endParaRPr>
          </a:p>
          <a:p>
            <a:pPr hangingPunct="0"/>
            <a:r>
              <a:rPr lang="en-US" dirty="0">
                <a:latin typeface="Times New Roman"/>
                <a:cs typeface="Times New Roman"/>
              </a:rPr>
              <a:t>The degree of sensitivity required in a limit test varies accordingly to the standard of purity demanded by the monograph.</a:t>
            </a:r>
          </a:p>
          <a:p>
            <a:r>
              <a:rPr lang="en-US" b="1" dirty="0">
                <a:latin typeface="Times New Roman"/>
                <a:cs typeface="Times New Roman"/>
              </a:rPr>
              <a:t>3. Control of personal errors:</a:t>
            </a:r>
            <a:endParaRPr lang="en-US" dirty="0">
              <a:latin typeface="Times New Roman"/>
              <a:cs typeface="Times New Roman"/>
            </a:endParaRPr>
          </a:p>
          <a:p>
            <a:pPr hangingPunct="0"/>
            <a:r>
              <a:rPr lang="en-US" dirty="0">
                <a:latin typeface="Times New Roman"/>
                <a:cs typeface="Times New Roman"/>
              </a:rPr>
              <a:t>It is essential to exclude all possible sources of errors in the description of the test. For e.g.: Test in which there is no visible reaction should be avoided.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9158336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A2C446-E2D0-FF03-86AD-F23055D7AF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Limit test of chlorides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DC91C3-FA16-3B1A-430B-E787D88A2B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>
                <a:latin typeface="Times New Roman"/>
                <a:cs typeface="Times New Roman"/>
              </a:rPr>
              <a:t>PRINCIPLE:</a:t>
            </a:r>
            <a:endParaRPr lang="en-US" dirty="0">
              <a:latin typeface="Times New Roman"/>
              <a:cs typeface="Times New Roman"/>
            </a:endParaRPr>
          </a:p>
          <a:p>
            <a:pPr hangingPunct="0"/>
            <a:r>
              <a:rPr lang="en-US" dirty="0">
                <a:latin typeface="Times New Roman"/>
                <a:cs typeface="Times New Roman"/>
              </a:rPr>
              <a:t>Limit test of chlorides is based on the interaction of soluble chloride ion with silver nitrate in presence of nitric acid to obtain silver chloride which is insoluble in nature.</a:t>
            </a:r>
          </a:p>
          <a:p>
            <a:pPr hangingPunct="0"/>
            <a:r>
              <a:rPr lang="en-US" dirty="0">
                <a:latin typeface="Times New Roman"/>
                <a:cs typeface="Times New Roman"/>
              </a:rPr>
              <a:t>Dilute nitric acid is used to prevent the precipitation of other radicals like CO3</a:t>
            </a:r>
            <a:r>
              <a:rPr lang="en-US" baseline="30000" dirty="0">
                <a:latin typeface="Times New Roman"/>
                <a:cs typeface="Times New Roman"/>
              </a:rPr>
              <a:t>-</a:t>
            </a:r>
            <a:r>
              <a:rPr lang="en-US" dirty="0">
                <a:latin typeface="Times New Roman"/>
                <a:cs typeface="Times New Roman"/>
              </a:rPr>
              <a:t>,HCO3</a:t>
            </a:r>
            <a:r>
              <a:rPr lang="en-US" baseline="30000" dirty="0">
                <a:latin typeface="Times New Roman"/>
                <a:cs typeface="Times New Roman"/>
              </a:rPr>
              <a:t>-</a:t>
            </a:r>
            <a:r>
              <a:rPr lang="en-US" dirty="0">
                <a:latin typeface="Times New Roman"/>
                <a:cs typeface="Times New Roman"/>
              </a:rPr>
              <a:t>,OH</a:t>
            </a:r>
            <a:r>
              <a:rPr lang="en-US" baseline="30000" dirty="0">
                <a:latin typeface="Times New Roman"/>
                <a:cs typeface="Times New Roman"/>
              </a:rPr>
              <a:t>-</a:t>
            </a:r>
            <a:r>
              <a:rPr lang="en-US" dirty="0">
                <a:latin typeface="Times New Roman"/>
                <a:cs typeface="Times New Roman"/>
              </a:rPr>
              <a:t>etc which may be the impurities other than </a:t>
            </a:r>
            <a:r>
              <a:rPr lang="en-US" dirty="0" err="1">
                <a:latin typeface="Times New Roman"/>
                <a:cs typeface="Times New Roman"/>
              </a:rPr>
              <a:t>chloride.Thus</a:t>
            </a:r>
            <a:r>
              <a:rPr lang="en-US" dirty="0">
                <a:latin typeface="Times New Roman"/>
                <a:cs typeface="Times New Roman"/>
              </a:rPr>
              <a:t> </a:t>
            </a:r>
            <a:r>
              <a:rPr lang="en-US" dirty="0" err="1">
                <a:latin typeface="Times New Roman"/>
                <a:cs typeface="Times New Roman"/>
              </a:rPr>
              <a:t>dil</a:t>
            </a:r>
            <a:r>
              <a:rPr lang="en-US" dirty="0">
                <a:latin typeface="Times New Roman"/>
                <a:cs typeface="Times New Roman"/>
              </a:rPr>
              <a:t> nitric acid only helps to precipitate the silver chloride and also prevents the reversible reaction.</a:t>
            </a:r>
          </a:p>
          <a:p>
            <a:r>
              <a:rPr lang="en-US" dirty="0">
                <a:latin typeface="Times New Roman"/>
                <a:cs typeface="Times New Roman"/>
              </a:rPr>
              <a:t>AgNO3 is used because all metallic halides are soluble in water except </a:t>
            </a:r>
            <a:r>
              <a:rPr lang="en-US" dirty="0" err="1">
                <a:latin typeface="Times New Roman"/>
                <a:cs typeface="Times New Roman"/>
              </a:rPr>
              <a:t>AgX</a:t>
            </a:r>
            <a:r>
              <a:rPr lang="en-US" dirty="0">
                <a:latin typeface="Times New Roman"/>
                <a:cs typeface="Times New Roman"/>
              </a:rPr>
              <a:t>(X=</a:t>
            </a:r>
            <a:r>
              <a:rPr lang="en-US" dirty="0" err="1">
                <a:latin typeface="Times New Roman"/>
                <a:cs typeface="Times New Roman"/>
              </a:rPr>
              <a:t>F,Cl,Br,I</a:t>
            </a:r>
            <a:r>
              <a:rPr lang="en-US" dirty="0">
                <a:latin typeface="Times New Roman"/>
                <a:cs typeface="Times New Roman"/>
              </a:rPr>
              <a:t>)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4665291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519838-CECA-1B0D-0772-7958B38C8C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b="1" dirty="0">
                <a:latin typeface="Times New Roman"/>
                <a:cs typeface="Times New Roman"/>
              </a:rPr>
              <a:t>Reaction involved :</a:t>
            </a:r>
            <a:endParaRPr lang="en-US" dirty="0">
              <a:latin typeface="Times New Roman"/>
              <a:cs typeface="Times New Roman"/>
            </a:endParaRPr>
          </a:p>
          <a:p>
            <a:pPr>
              <a:buNone/>
            </a:pPr>
            <a:r>
              <a:rPr lang="en-US" dirty="0">
                <a:latin typeface="Times New Roman"/>
                <a:cs typeface="Times New Roman"/>
              </a:rPr>
              <a:t>          </a:t>
            </a:r>
          </a:p>
          <a:p>
            <a:pPr>
              <a:buNone/>
            </a:pPr>
            <a:r>
              <a:rPr lang="en-US" dirty="0">
                <a:latin typeface="Times New Roman"/>
                <a:cs typeface="Times New Roman"/>
              </a:rPr>
              <a:t>                                HNO3</a:t>
            </a:r>
          </a:p>
          <a:p>
            <a:pPr>
              <a:buNone/>
            </a:pPr>
            <a:r>
              <a:rPr lang="en-US" dirty="0">
                <a:latin typeface="Times New Roman"/>
                <a:cs typeface="Times New Roman"/>
              </a:rPr>
              <a:t>NaCl + AgNO3                        AgCl + NaNO3</a:t>
            </a:r>
          </a:p>
          <a:p>
            <a:pPr>
              <a:buNone/>
            </a:pPr>
            <a:endParaRPr lang="en-US" dirty="0">
              <a:latin typeface="Times New Roman"/>
              <a:cs typeface="Times New Roman"/>
            </a:endParaRPr>
          </a:p>
          <a:p>
            <a:pPr>
              <a:buNone/>
            </a:pPr>
            <a:r>
              <a:rPr lang="en-US" dirty="0">
                <a:latin typeface="Times New Roman"/>
                <a:cs typeface="Times New Roman"/>
              </a:rPr>
              <a:t>    If opalescence produced in test sample is more as compared to standard then test sample is declared as not of standard quality.</a:t>
            </a:r>
          </a:p>
          <a:p>
            <a:endParaRPr lang="en-IN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6E3A200-5744-561D-9184-73A3093E6252}"/>
              </a:ext>
            </a:extLst>
          </p:cNvPr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 flipV="1">
            <a:off x="2893539" y="3874044"/>
            <a:ext cx="1060832" cy="4376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7586689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162F1E75-C913-FC56-5C99-ACF63BD1719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1334360"/>
              </p:ext>
            </p:extLst>
          </p:nvPr>
        </p:nvGraphicFramePr>
        <p:xfrm>
          <a:off x="1155699" y="2325189"/>
          <a:ext cx="9869352" cy="42190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46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9346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10430">
                <a:tc>
                  <a:txBody>
                    <a:bodyPr/>
                    <a:lstStyle/>
                    <a:p>
                      <a:pPr algn="l"/>
                      <a:r>
                        <a:rPr lang="en-US" sz="1800" b="1" baseline="0" dirty="0">
                          <a:solidFill>
                            <a:srgbClr val="FFFFFF"/>
                          </a:solidFill>
                          <a:latin typeface="Calibri,Bold"/>
                        </a:rPr>
                        <a:t>Test Sample Standard Compound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b="1" baseline="0" dirty="0">
                          <a:solidFill>
                            <a:srgbClr val="FFFFFF"/>
                          </a:solidFill>
                          <a:latin typeface="Calibri,Bold"/>
                        </a:rPr>
                        <a:t>Test Sample Standard Compound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08661">
                <a:tc>
                  <a:txBody>
                    <a:bodyPr/>
                    <a:lstStyle/>
                    <a:p>
                      <a:pPr algn="l"/>
                      <a:r>
                        <a:rPr lang="en-US" sz="1400" baseline="0" dirty="0">
                          <a:solidFill>
                            <a:srgbClr val="000000"/>
                          </a:solidFill>
                          <a:latin typeface="Times New Roman"/>
                        </a:rPr>
                        <a:t>1.Specific weight of compound is dissolved in water or solution is prepared as directed in the</a:t>
                      </a:r>
                    </a:p>
                    <a:p>
                      <a:pPr algn="l"/>
                      <a:r>
                        <a:rPr lang="en-US" sz="1400" baseline="0" dirty="0">
                          <a:solidFill>
                            <a:srgbClr val="000000"/>
                          </a:solidFill>
                          <a:latin typeface="Times New Roman"/>
                        </a:rPr>
                        <a:t>pharmacopoeia and transferred in</a:t>
                      </a:r>
                    </a:p>
                    <a:p>
                      <a:pPr algn="l"/>
                      <a:r>
                        <a:rPr lang="en-US" sz="1400" baseline="0" dirty="0">
                          <a:solidFill>
                            <a:srgbClr val="000000"/>
                          </a:solidFill>
                          <a:latin typeface="Times New Roman"/>
                        </a:rPr>
                        <a:t>Nessler cylinder</a:t>
                      </a:r>
                    </a:p>
                    <a:p>
                      <a:pPr algn="l"/>
                      <a:r>
                        <a:rPr lang="en-IN" sz="1400" baseline="0" dirty="0">
                          <a:solidFill>
                            <a:srgbClr val="000000"/>
                          </a:solidFill>
                          <a:latin typeface="Times New Roman"/>
                        </a:rPr>
                        <a:t>2.</a:t>
                      </a:r>
                      <a:r>
                        <a:rPr kumimoji="0" lang="en-US" sz="1400" kern="1200" baseline="0" dirty="0">
                          <a:solidFill>
                            <a:schemeClr val="dk1"/>
                          </a:solidFill>
                          <a:latin typeface="Times New Roman"/>
                          <a:ea typeface="+mn-ea"/>
                          <a:cs typeface="+mn-cs"/>
                        </a:rPr>
                        <a:t> Add 1ml of nitric acid</a:t>
                      </a:r>
                    </a:p>
                    <a:p>
                      <a:pPr algn="l"/>
                      <a:r>
                        <a:rPr kumimoji="0" lang="en-IN" sz="1400" kern="1200" baseline="0" dirty="0">
                          <a:solidFill>
                            <a:schemeClr val="dk1"/>
                          </a:solidFill>
                          <a:latin typeface="Times New Roman"/>
                          <a:ea typeface="+mn-ea"/>
                          <a:cs typeface="+mn-cs"/>
                        </a:rPr>
                        <a:t>3.</a:t>
                      </a:r>
                      <a:r>
                        <a:rPr kumimoji="0" lang="en-US" sz="1400" kern="1200" baseline="0" dirty="0">
                          <a:solidFill>
                            <a:schemeClr val="dk1"/>
                          </a:solidFill>
                          <a:latin typeface="Times New Roman"/>
                          <a:ea typeface="+mn-ea"/>
                          <a:cs typeface="+mn-cs"/>
                        </a:rPr>
                        <a:t> Dilute to 50ml in Nessler cylinder</a:t>
                      </a:r>
                    </a:p>
                    <a:p>
                      <a:pPr algn="l"/>
                      <a:r>
                        <a:rPr kumimoji="0" lang="en-US" sz="1400" kern="1200" baseline="0" dirty="0">
                          <a:solidFill>
                            <a:schemeClr val="dk1"/>
                          </a:solidFill>
                          <a:latin typeface="Times New Roman"/>
                          <a:ea typeface="+mn-ea"/>
                          <a:cs typeface="+mn-cs"/>
                        </a:rPr>
                        <a:t>4.Add 1ml of 5% AgNO3 solution</a:t>
                      </a:r>
                    </a:p>
                    <a:p>
                      <a:pPr algn="l"/>
                      <a:r>
                        <a:rPr kumimoji="0" lang="en-IN" sz="1400" kern="1200" baseline="0" dirty="0">
                          <a:solidFill>
                            <a:schemeClr val="dk1"/>
                          </a:solidFill>
                          <a:latin typeface="Times New Roman"/>
                          <a:ea typeface="+mn-ea"/>
                          <a:cs typeface="+mn-cs"/>
                        </a:rPr>
                        <a:t>5.</a:t>
                      </a:r>
                      <a:r>
                        <a:rPr kumimoji="0" lang="en-US" sz="1400" kern="1200" baseline="0" dirty="0">
                          <a:solidFill>
                            <a:schemeClr val="dk1"/>
                          </a:solidFill>
                          <a:latin typeface="Times New Roman"/>
                          <a:ea typeface="+mn-ea"/>
                          <a:cs typeface="+mn-cs"/>
                        </a:rPr>
                        <a:t> Keep aside for 5 min</a:t>
                      </a:r>
                    </a:p>
                    <a:p>
                      <a:pPr algn="l"/>
                      <a:r>
                        <a:rPr kumimoji="0" lang="en-IN" sz="1400" kern="1200" baseline="0" dirty="0">
                          <a:solidFill>
                            <a:schemeClr val="dk1"/>
                          </a:solidFill>
                          <a:latin typeface="Times New Roman"/>
                          <a:ea typeface="+mn-ea"/>
                          <a:cs typeface="+mn-cs"/>
                        </a:rPr>
                        <a:t>6.</a:t>
                      </a:r>
                      <a:r>
                        <a:rPr kumimoji="0" lang="en-US" sz="1400" kern="1200" baseline="0" dirty="0">
                          <a:solidFill>
                            <a:schemeClr val="dk1"/>
                          </a:solidFill>
                          <a:latin typeface="Times New Roman"/>
                          <a:ea typeface="+mn-ea"/>
                          <a:cs typeface="+mn-cs"/>
                        </a:rPr>
                        <a:t> Observe the Opalescence/Turbidity</a:t>
                      </a:r>
                    </a:p>
                    <a:p>
                      <a:pPr algn="l"/>
                      <a:endParaRPr lang="en-US" sz="1400" baseline="0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aseline="0" dirty="0">
                          <a:solidFill>
                            <a:srgbClr val="000000"/>
                          </a:solidFill>
                          <a:latin typeface="Times New Roman"/>
                        </a:rPr>
                        <a:t>1.Take 1ml of 0.05845 % W/V</a:t>
                      </a:r>
                    </a:p>
                    <a:p>
                      <a:pPr algn="l"/>
                      <a:r>
                        <a:rPr lang="en-US" sz="1400" baseline="0" dirty="0">
                          <a:solidFill>
                            <a:srgbClr val="000000"/>
                          </a:solidFill>
                          <a:latin typeface="Times New Roman"/>
                        </a:rPr>
                        <a:t>solution of sodium chloride in</a:t>
                      </a:r>
                    </a:p>
                    <a:p>
                      <a:pPr algn="l"/>
                      <a:r>
                        <a:rPr lang="en-US" sz="1400" baseline="0" dirty="0">
                          <a:solidFill>
                            <a:srgbClr val="000000"/>
                          </a:solidFill>
                          <a:latin typeface="Times New Roman"/>
                        </a:rPr>
                        <a:t>Nessler cylinder</a:t>
                      </a:r>
                    </a:p>
                    <a:p>
                      <a:pPr algn="l"/>
                      <a:endParaRPr lang="en-IN" sz="1400" baseline="0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  <a:p>
                      <a:pPr algn="l"/>
                      <a:endParaRPr lang="en-IN" sz="1400" baseline="0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  <a:p>
                      <a:pPr algn="l"/>
                      <a:endParaRPr lang="en-IN" sz="1400" baseline="0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  <a:p>
                      <a:pPr algn="l"/>
                      <a:endParaRPr lang="en-IN" sz="1400" baseline="0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  <a:p>
                      <a:pPr algn="l"/>
                      <a:r>
                        <a:rPr lang="en-IN" sz="1400" baseline="0" dirty="0">
                          <a:solidFill>
                            <a:srgbClr val="000000"/>
                          </a:solidFill>
                          <a:latin typeface="Times New Roman"/>
                        </a:rPr>
                        <a:t>2.</a:t>
                      </a:r>
                      <a:r>
                        <a:rPr kumimoji="0" lang="en-US" sz="1400" kern="1200" baseline="0" dirty="0">
                          <a:solidFill>
                            <a:schemeClr val="dk1"/>
                          </a:solidFill>
                          <a:latin typeface="Times New Roman"/>
                          <a:ea typeface="+mn-ea"/>
                          <a:cs typeface="+mn-cs"/>
                        </a:rPr>
                        <a:t> Add 1ml of nitric acid</a:t>
                      </a:r>
                    </a:p>
                    <a:p>
                      <a:pPr algn="l"/>
                      <a:r>
                        <a:rPr kumimoji="0" lang="en-IN" sz="1400" kern="1200" baseline="0" dirty="0">
                          <a:solidFill>
                            <a:schemeClr val="dk1"/>
                          </a:solidFill>
                          <a:latin typeface="Times New Roman"/>
                          <a:ea typeface="+mn-ea"/>
                          <a:cs typeface="+mn-cs"/>
                        </a:rPr>
                        <a:t>3.</a:t>
                      </a:r>
                      <a:r>
                        <a:rPr kumimoji="0" lang="en-US" sz="1400" kern="1200" baseline="0" dirty="0">
                          <a:solidFill>
                            <a:schemeClr val="dk1"/>
                          </a:solidFill>
                          <a:latin typeface="Times New Roman"/>
                          <a:ea typeface="+mn-ea"/>
                          <a:cs typeface="+mn-cs"/>
                        </a:rPr>
                        <a:t> Dilute to 50ml in Nessler cylinder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kern="1200" baseline="0" dirty="0">
                          <a:solidFill>
                            <a:schemeClr val="dk1"/>
                          </a:solidFill>
                          <a:latin typeface="Times New Roman"/>
                          <a:ea typeface="+mn-ea"/>
                          <a:cs typeface="+mn-cs"/>
                        </a:rPr>
                        <a:t>4.Add 1ml 5% of AgNO3 solution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N" sz="1400" kern="1200" baseline="0" dirty="0">
                          <a:solidFill>
                            <a:schemeClr val="dk1"/>
                          </a:solidFill>
                          <a:latin typeface="Times New Roman"/>
                          <a:ea typeface="+mn-ea"/>
                          <a:cs typeface="+mn-cs"/>
                        </a:rPr>
                        <a:t>5.</a:t>
                      </a:r>
                      <a:r>
                        <a:rPr kumimoji="0" lang="en-US" sz="1400" kern="1200" baseline="0" dirty="0">
                          <a:solidFill>
                            <a:schemeClr val="dk1"/>
                          </a:solidFill>
                          <a:latin typeface="Times New Roman"/>
                          <a:ea typeface="+mn-ea"/>
                          <a:cs typeface="+mn-cs"/>
                        </a:rPr>
                        <a:t> Keep aside for 5 min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N" sz="1400" kern="1200" baseline="0" dirty="0">
                          <a:solidFill>
                            <a:schemeClr val="dk1"/>
                          </a:solidFill>
                          <a:latin typeface="Times New Roman"/>
                          <a:ea typeface="+mn-ea"/>
                          <a:cs typeface="+mn-cs"/>
                        </a:rPr>
                        <a:t>6.</a:t>
                      </a:r>
                      <a:r>
                        <a:rPr kumimoji="0" lang="en-US" sz="1400" kern="1200" baseline="0" dirty="0">
                          <a:solidFill>
                            <a:schemeClr val="dk1"/>
                          </a:solidFill>
                          <a:latin typeface="Times New Roman"/>
                          <a:ea typeface="+mn-ea"/>
                          <a:cs typeface="+mn-cs"/>
                        </a:rPr>
                        <a:t> Observe the Opalescence/Turbidity</a:t>
                      </a:r>
                    </a:p>
                    <a:p>
                      <a:pPr algn="l"/>
                      <a:endParaRPr lang="en-US" sz="1400" dirty="0">
                        <a:latin typeface="Times New Roman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EC763866-232A-33FD-8C0B-5A24F18335CF}"/>
              </a:ext>
            </a:extLst>
          </p:cNvPr>
          <p:cNvSpPr txBox="1"/>
          <p:nvPr/>
        </p:nvSpPr>
        <p:spPr>
          <a:xfrm>
            <a:off x="1428750" y="771525"/>
            <a:ext cx="70294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>
                <a:solidFill>
                  <a:schemeClr val="bg1"/>
                </a:solidFill>
                <a:ea typeface="+mn-lt"/>
                <a:cs typeface="+mn-lt"/>
              </a:rPr>
              <a:t>PROCEDURE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2710565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E91250-087B-5ADC-14AB-2C0E386A36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8640" y="2603500"/>
            <a:ext cx="11207931" cy="3416300"/>
          </a:xfrm>
        </p:spPr>
        <p:txBody>
          <a:bodyPr/>
          <a:lstStyle/>
          <a:p>
            <a:r>
              <a:rPr lang="en-US" dirty="0">
                <a:latin typeface="Times New Roman"/>
                <a:cs typeface="Times New Roman"/>
              </a:rPr>
              <a:t>The turbidity or opalescence in sample and standard solution are now compared by keeping the Nessler’s cylinder against proper background and observing side by side.</a:t>
            </a:r>
          </a:p>
          <a:p>
            <a:pPr hangingPunct="0"/>
            <a:r>
              <a:rPr lang="en-US" dirty="0">
                <a:latin typeface="Times New Roman"/>
                <a:cs typeface="Times New Roman"/>
              </a:rPr>
              <a:t>If the turbidity of the sample has been less than that of the standard, then the sample will pass the limit test and vice versa.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9310988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3AF4FA-93B4-62B9-163F-E271E922DF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LIMIT TEST OF SULPHATE:</a:t>
            </a:r>
            <a:br>
              <a:rPr lang="en-US" dirty="0"/>
            </a:b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4D71CA-546E-89B2-F442-0BA3D13AEF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>
                <a:latin typeface="Times New Roman"/>
                <a:cs typeface="Times New Roman"/>
              </a:rPr>
              <a:t>Principle: </a:t>
            </a:r>
            <a:r>
              <a:rPr lang="en-US" dirty="0">
                <a:latin typeface="Times New Roman"/>
                <a:cs typeface="Times New Roman"/>
              </a:rPr>
              <a:t>It involves interaction of soluble sulphates with barium chloride in presence of HCl</a:t>
            </a:r>
          </a:p>
          <a:p>
            <a:pPr>
              <a:buNone/>
            </a:pPr>
            <a:r>
              <a:rPr lang="en-US" dirty="0">
                <a:latin typeface="Times New Roman"/>
                <a:cs typeface="Times New Roman"/>
              </a:rPr>
              <a:t>                                  HCl</a:t>
            </a:r>
          </a:p>
          <a:p>
            <a:r>
              <a:rPr lang="en-US" dirty="0">
                <a:latin typeface="Times New Roman"/>
                <a:cs typeface="Times New Roman"/>
              </a:rPr>
              <a:t>SO4 + BaCl2                 BaSO4  </a:t>
            </a:r>
            <a:r>
              <a:rPr lang="en-US" dirty="0" err="1">
                <a:latin typeface="Times New Roman"/>
                <a:cs typeface="Times New Roman"/>
              </a:rPr>
              <a:t>KCl</a:t>
            </a:r>
            <a:endParaRPr lang="en-US" dirty="0">
              <a:latin typeface="Times New Roman"/>
              <a:cs typeface="Times New Roman"/>
            </a:endParaRPr>
          </a:p>
          <a:p>
            <a:r>
              <a:rPr lang="en-US" dirty="0">
                <a:latin typeface="Times New Roman"/>
                <a:cs typeface="Times New Roman"/>
              </a:rPr>
              <a:t>The turbidity produced by the test solution is compared with standard solution turbidity containing known amount of sulphate . The substance passes the limit test if sample produces turbidity less than that of standard .</a:t>
            </a:r>
          </a:p>
          <a:p>
            <a:endParaRPr lang="en-IN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13D9870-563A-ECF0-A7DD-D83280101E9A}"/>
              </a:ext>
            </a:extLst>
          </p:cNvPr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74686" y="3724893"/>
            <a:ext cx="857256" cy="142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4746470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AE7706-88A7-C738-F83E-9E0D9F1DAF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0263" y="2351314"/>
            <a:ext cx="11207931" cy="4258492"/>
          </a:xfrm>
        </p:spPr>
        <p:txBody>
          <a:bodyPr/>
          <a:lstStyle/>
          <a:p>
            <a:pPr hangingPunct="0"/>
            <a:r>
              <a:rPr lang="en-US" b="1" dirty="0" err="1">
                <a:latin typeface="Times New Roman"/>
                <a:cs typeface="Times New Roman"/>
              </a:rPr>
              <a:t>NOTE:</a:t>
            </a:r>
            <a:r>
              <a:rPr lang="en-US" dirty="0" err="1">
                <a:latin typeface="Times New Roman"/>
                <a:cs typeface="Times New Roman"/>
              </a:rPr>
              <a:t>In</a:t>
            </a:r>
            <a:r>
              <a:rPr lang="en-US" dirty="0">
                <a:latin typeface="Times New Roman"/>
                <a:cs typeface="Times New Roman"/>
              </a:rPr>
              <a:t> IP , BaCl2</a:t>
            </a:r>
            <a:r>
              <a:rPr lang="en-US" b="1" dirty="0">
                <a:latin typeface="Times New Roman"/>
                <a:cs typeface="Times New Roman"/>
              </a:rPr>
              <a:t> </a:t>
            </a:r>
            <a:r>
              <a:rPr lang="en-US" dirty="0">
                <a:latin typeface="Times New Roman"/>
                <a:cs typeface="Times New Roman"/>
              </a:rPr>
              <a:t>reagent has been replaced by BaSO4</a:t>
            </a:r>
            <a:r>
              <a:rPr lang="en-US" b="1" dirty="0">
                <a:latin typeface="Times New Roman"/>
                <a:cs typeface="Times New Roman"/>
              </a:rPr>
              <a:t> </a:t>
            </a:r>
            <a:r>
              <a:rPr lang="en-US" dirty="0">
                <a:latin typeface="Times New Roman"/>
                <a:cs typeface="Times New Roman"/>
              </a:rPr>
              <a:t>reagent which contains BaCl2</a:t>
            </a:r>
            <a:r>
              <a:rPr lang="en-US" b="1" dirty="0">
                <a:latin typeface="Times New Roman"/>
                <a:cs typeface="Times New Roman"/>
              </a:rPr>
              <a:t> </a:t>
            </a:r>
            <a:r>
              <a:rPr lang="en-US" dirty="0">
                <a:latin typeface="Times New Roman"/>
                <a:cs typeface="Times New Roman"/>
              </a:rPr>
              <a:t>,</a:t>
            </a:r>
            <a:r>
              <a:rPr lang="en-US" b="1" dirty="0">
                <a:latin typeface="Times New Roman"/>
                <a:cs typeface="Times New Roman"/>
              </a:rPr>
              <a:t> </a:t>
            </a:r>
            <a:r>
              <a:rPr lang="en-US" dirty="0">
                <a:latin typeface="Times New Roman"/>
                <a:cs typeface="Times New Roman"/>
              </a:rPr>
              <a:t>sulphate free alcohol and solution of K2SO4.</a:t>
            </a:r>
          </a:p>
          <a:p>
            <a:r>
              <a:rPr lang="en-US" dirty="0">
                <a:latin typeface="Times New Roman"/>
                <a:cs typeface="Times New Roman"/>
              </a:rPr>
              <a:t>BaSO4 reagent includes BaCl2, Sulphate free alcohol, potassium sulphate</a:t>
            </a:r>
          </a:p>
          <a:p>
            <a:pPr hangingPunct="0"/>
            <a:r>
              <a:rPr lang="en-US" dirty="0">
                <a:latin typeface="Times New Roman"/>
                <a:cs typeface="Times New Roman"/>
              </a:rPr>
              <a:t>BaCl2 – very sparingly soluble, on addition of it to the solution containing sulphate or barium will immediately cause precipitation.</a:t>
            </a:r>
          </a:p>
          <a:p>
            <a:r>
              <a:rPr lang="en-US" dirty="0">
                <a:latin typeface="Times New Roman"/>
                <a:cs typeface="Times New Roman"/>
              </a:rPr>
              <a:t>Alcohol – helps to prevent super saturation and produces more uniform opalescence</a:t>
            </a:r>
          </a:p>
          <a:p>
            <a:r>
              <a:rPr lang="en-US" dirty="0">
                <a:latin typeface="Times New Roman"/>
                <a:cs typeface="Times New Roman"/>
              </a:rPr>
              <a:t>K2SO4 – used to increase the sensitivity of test</a:t>
            </a:r>
          </a:p>
          <a:p>
            <a:r>
              <a:rPr lang="en-US" dirty="0">
                <a:latin typeface="Times New Roman"/>
                <a:cs typeface="Times New Roman"/>
              </a:rPr>
              <a:t>HCl- It prevents turbidity due to BaCO3 or any carbonate.</a:t>
            </a:r>
          </a:p>
          <a:p>
            <a:endParaRPr lang="en-US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3474898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B97BE9-2F18-8F28-88D8-B076FCCAFF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>
                <a:solidFill>
                  <a:schemeClr val="bg1"/>
                </a:solidFill>
                <a:latin typeface="Times New Roman"/>
                <a:cs typeface="Times New Roman"/>
              </a:rPr>
              <a:t>PROCEDURE:</a:t>
            </a:r>
            <a:br>
              <a:rPr lang="en-US" dirty="0">
                <a:solidFill>
                  <a:schemeClr val="bg1"/>
                </a:solidFill>
                <a:latin typeface="Times New Roman"/>
                <a:cs typeface="Times New Roman"/>
              </a:rPr>
            </a:br>
            <a:endParaRPr lang="en-IN" dirty="0"/>
          </a:p>
        </p:txBody>
      </p:sp>
      <p:graphicFrame>
        <p:nvGraphicFramePr>
          <p:cNvPr id="4" name="Content Placeholder 5">
            <a:extLst>
              <a:ext uri="{FF2B5EF4-FFF2-40B4-BE49-F238E27FC236}">
                <a16:creationId xmlns:a16="http://schemas.microsoft.com/office/drawing/2014/main" id="{782D3FB3-03D0-8D43-618E-5CC4B9F3BB6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62600551"/>
              </p:ext>
            </p:extLst>
          </p:nvPr>
        </p:nvGraphicFramePr>
        <p:xfrm>
          <a:off x="1155700" y="2603500"/>
          <a:ext cx="10156735" cy="38400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338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528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17009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58241">
                <a:tc>
                  <a:txBody>
                    <a:bodyPr/>
                    <a:lstStyle/>
                    <a:p>
                      <a:pPr marL="76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err="1">
                          <a:latin typeface="Arial"/>
                          <a:ea typeface="Times New Roman"/>
                          <a:cs typeface="Gautami"/>
                        </a:rPr>
                        <a:t>SNo</a:t>
                      </a:r>
                      <a:endParaRPr lang="en-US" sz="1400">
                        <a:latin typeface="Calibri"/>
                        <a:ea typeface="Times New Roman"/>
                        <a:cs typeface="Gautam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11176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latin typeface="Arial"/>
                          <a:ea typeface="Times New Roman"/>
                          <a:cs typeface="Gautami"/>
                        </a:rPr>
                        <a:t>TEST</a:t>
                      </a:r>
                      <a:endParaRPr lang="en-US" sz="1400">
                        <a:latin typeface="Calibri"/>
                        <a:ea typeface="Times New Roman"/>
                        <a:cs typeface="Gautam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10668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latin typeface="Arial"/>
                          <a:ea typeface="Times New Roman"/>
                          <a:cs typeface="Gautami"/>
                        </a:rPr>
                        <a:t>STANDARD</a:t>
                      </a:r>
                      <a:endParaRPr lang="en-US" sz="1400">
                        <a:latin typeface="Calibri"/>
                        <a:ea typeface="Times New Roman"/>
                        <a:cs typeface="Gautami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56986">
                <a:tc>
                  <a:txBody>
                    <a:bodyPr/>
                    <a:lstStyle/>
                    <a:p>
                      <a:r>
                        <a:rPr lang="en-IN" sz="1400" dirty="0">
                          <a:latin typeface="Times New Roman"/>
                        </a:rPr>
                        <a:t>1</a:t>
                      </a:r>
                      <a:endParaRPr lang="en-US" sz="1400" dirty="0">
                        <a:latin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0" lang="en-US" sz="1800" dirty="0">
                          <a:latin typeface="Times New Roman"/>
                        </a:rPr>
                        <a:t>2g of NaCl was dissolved in 10ml </a:t>
                      </a:r>
                      <a:r>
                        <a:rPr lang="en-US" sz="1800" dirty="0">
                          <a:latin typeface="Times New Roman"/>
                        </a:rPr>
                        <a:t>of distilled </a:t>
                      </a:r>
                      <a:r>
                        <a:rPr kumimoji="0" lang="en-US" sz="1800" dirty="0">
                          <a:latin typeface="Times New Roman"/>
                        </a:rPr>
                        <a:t>water and transferred </a:t>
                      </a:r>
                      <a:r>
                        <a:rPr lang="en-US" sz="1800" dirty="0">
                          <a:latin typeface="Times New Roman"/>
                        </a:rPr>
                        <a:t>to Nessler’s</a:t>
                      </a:r>
                      <a:r>
                        <a:rPr kumimoji="0" lang="en-US" sz="1800" dirty="0">
                          <a:latin typeface="Times New Roman"/>
                        </a:rPr>
                        <a:t> cylinder A</a:t>
                      </a:r>
                      <a:endParaRPr lang="en-US" sz="1800" dirty="0">
                        <a:latin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0" lang="en-US" sz="1800">
                          <a:latin typeface="Times New Roman"/>
                        </a:rPr>
                        <a:t>1ml of 0.1089%w/v </a:t>
                      </a:r>
                      <a:r>
                        <a:rPr lang="en-US" sz="1800">
                          <a:latin typeface="Times New Roman"/>
                        </a:rPr>
                        <a:t>potassium sulphate</a:t>
                      </a:r>
                      <a:r>
                        <a:rPr kumimoji="0" lang="en-US" sz="1800" dirty="0">
                          <a:latin typeface="Times New Roman"/>
                        </a:rPr>
                        <a:t> </a:t>
                      </a:r>
                      <a:r>
                        <a:rPr kumimoji="0" lang="en-US" sz="1800">
                          <a:latin typeface="Times New Roman"/>
                        </a:rPr>
                        <a:t>and 9ml of distilled water was </a:t>
                      </a:r>
                      <a:r>
                        <a:rPr lang="en-US" sz="1800">
                          <a:latin typeface="Times New Roman"/>
                        </a:rPr>
                        <a:t>taken </a:t>
                      </a:r>
                      <a:r>
                        <a:rPr kumimoji="0" lang="en-US" sz="1800">
                          <a:latin typeface="Times New Roman"/>
                        </a:rPr>
                        <a:t> in </a:t>
                      </a:r>
                      <a:r>
                        <a:rPr kumimoji="0" lang="en-US" sz="1800" err="1">
                          <a:latin typeface="Times New Roman"/>
                        </a:rPr>
                        <a:t>Nessler’s</a:t>
                      </a:r>
                      <a:r>
                        <a:rPr kumimoji="0" lang="en-US" sz="1800" dirty="0">
                          <a:latin typeface="Times New Roman"/>
                        </a:rPr>
                        <a:t> cylinder B</a:t>
                      </a:r>
                      <a:endParaRPr lang="en-US" sz="1800" dirty="0">
                        <a:latin typeface="Times New Roman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92309">
                <a:tc>
                  <a:txBody>
                    <a:bodyPr/>
                    <a:lstStyle/>
                    <a:p>
                      <a:r>
                        <a:rPr lang="en-IN" sz="1400" dirty="0">
                          <a:latin typeface="Times New Roman"/>
                        </a:rPr>
                        <a:t>2</a:t>
                      </a:r>
                      <a:endParaRPr lang="en-US" sz="1400" dirty="0">
                        <a:latin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0" lang="en-US" sz="1800" dirty="0">
                          <a:latin typeface="Times New Roman"/>
                        </a:rPr>
                        <a:t>To this ,2ml of </a:t>
                      </a:r>
                      <a:r>
                        <a:rPr kumimoji="0" lang="en-US" sz="1800" dirty="0" err="1">
                          <a:latin typeface="Times New Roman"/>
                        </a:rPr>
                        <a:t>dil</a:t>
                      </a:r>
                      <a:r>
                        <a:rPr kumimoji="0" lang="en-US" sz="1800" dirty="0">
                          <a:latin typeface="Times New Roman"/>
                        </a:rPr>
                        <a:t> HCl was added</a:t>
                      </a:r>
                      <a:endParaRPr lang="en-US" sz="1800" dirty="0">
                        <a:latin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dirty="0">
                          <a:latin typeface="Times New Roman"/>
                        </a:rPr>
                        <a:t>To this ,2ml of </a:t>
                      </a:r>
                      <a:r>
                        <a:rPr kumimoji="0" lang="en-US" sz="1800" err="1">
                          <a:latin typeface="Times New Roman"/>
                        </a:rPr>
                        <a:t>dil</a:t>
                      </a:r>
                      <a:r>
                        <a:rPr kumimoji="0" lang="en-US" sz="1800" dirty="0">
                          <a:latin typeface="Times New Roman"/>
                        </a:rPr>
                        <a:t> HCl was added</a:t>
                      </a:r>
                      <a:endParaRPr lang="en-US" sz="1800" dirty="0">
                        <a:latin typeface="Times New Roman"/>
                      </a:endParaRPr>
                    </a:p>
                    <a:p>
                      <a:pPr algn="l"/>
                      <a:endParaRPr lang="en-US" sz="1800" dirty="0">
                        <a:latin typeface="Times New Roman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4616">
                <a:tc>
                  <a:txBody>
                    <a:bodyPr/>
                    <a:lstStyle/>
                    <a:p>
                      <a:r>
                        <a:rPr lang="en-IN" sz="1400" dirty="0">
                          <a:latin typeface="Times New Roman"/>
                        </a:rPr>
                        <a:t>3</a:t>
                      </a:r>
                      <a:endParaRPr lang="en-US" sz="1400" dirty="0">
                        <a:latin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dirty="0">
                          <a:latin typeface="Times New Roman"/>
                        </a:rPr>
                        <a:t>Diluted with water to 45 ml</a:t>
                      </a:r>
                      <a:endParaRPr lang="en-US" sz="1800" dirty="0">
                        <a:latin typeface="Times New Roman"/>
                      </a:endParaRPr>
                    </a:p>
                    <a:p>
                      <a:pPr algn="l"/>
                      <a:endParaRPr lang="en-US" sz="1800" dirty="0">
                        <a:latin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0" lang="en-US" sz="1800" dirty="0">
                          <a:latin typeface="Times New Roman"/>
                        </a:rPr>
                        <a:t>Diluted with water to 45 ml</a:t>
                      </a:r>
                      <a:endParaRPr lang="en-US" sz="1800" dirty="0">
                        <a:latin typeface="Times New Roman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1209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dirty="0">
                          <a:latin typeface="Times New Roman"/>
                          <a:ea typeface="Times New Roman"/>
                          <a:cs typeface="Gautami"/>
                        </a:rPr>
                        <a:t>4</a:t>
                      </a:r>
                      <a:endParaRPr lang="en-US" sz="1400" dirty="0">
                        <a:latin typeface="Times New Roman"/>
                        <a:ea typeface="Times New Roman"/>
                        <a:cs typeface="Gautam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en-US" sz="1800" dirty="0">
                          <a:latin typeface="Times New Roman"/>
                        </a:rPr>
                        <a:t>5ml of BaSO4 reagent was added and stirred immediately and kept aside for 5min</a:t>
                      </a:r>
                      <a:endParaRPr lang="en-US" sz="1800" dirty="0">
                        <a:latin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dirty="0">
                          <a:latin typeface="Times New Roman"/>
                        </a:rPr>
                        <a:t>5ml of BaSO4 reagent was added and stirred immediately and kept aside for 5min</a:t>
                      </a:r>
                      <a:endParaRPr lang="en-US" sz="1800" dirty="0">
                        <a:latin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800" dirty="0">
                        <a:latin typeface="Times New Roman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272817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AB8DF3-902A-F3DA-FA4E-D4C13EDC45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Times New Roman"/>
                <a:cs typeface="Times New Roman"/>
              </a:rPr>
              <a:t>If the turbidity produced by the test solution has been less than the standard turbidity, the sample would pass the limit test for sulphate.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5561895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6</TotalTime>
  <Words>758</Words>
  <Application>Microsoft Office PowerPoint</Application>
  <PresentationFormat>Widescreen</PresentationFormat>
  <Paragraphs>73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6" baseType="lpstr">
      <vt:lpstr>Arial</vt:lpstr>
      <vt:lpstr>Calibri</vt:lpstr>
      <vt:lpstr>Calibri,Bold</vt:lpstr>
      <vt:lpstr>Century Gothic</vt:lpstr>
      <vt:lpstr>Times New Roman</vt:lpstr>
      <vt:lpstr>Wingdings 3</vt:lpstr>
      <vt:lpstr>Ion Boardroom</vt:lpstr>
      <vt:lpstr>LESSON 5 LIMIT TESTS: Principles &amp; Procedures involving the limit test of different compounds Limit tests:</vt:lpstr>
      <vt:lpstr>Limit test of chlorides</vt:lpstr>
      <vt:lpstr>PowerPoint Presentation</vt:lpstr>
      <vt:lpstr>PowerPoint Presentation</vt:lpstr>
      <vt:lpstr>PowerPoint Presentation</vt:lpstr>
      <vt:lpstr>LIMIT TEST OF SULPHATE: </vt:lpstr>
      <vt:lpstr>PowerPoint Presentation</vt:lpstr>
      <vt:lpstr>PROCEDURE: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LESSON 5 LIMIT TESTS: Principles &amp; Procedures involving the limit test of different compounds Limit tests:</dc:title>
  <dc:creator>AlekyA Reddy</dc:creator>
  <cp:lastModifiedBy>AlekyA Reddy</cp:lastModifiedBy>
  <cp:revision>1</cp:revision>
  <dcterms:created xsi:type="dcterms:W3CDTF">2022-06-08T05:50:34Z</dcterms:created>
  <dcterms:modified xsi:type="dcterms:W3CDTF">2022-06-08T05:57:12Z</dcterms:modified>
</cp:coreProperties>
</file>