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83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kyA Reddy" userId="d188a01749e1e24c" providerId="LiveId" clId="{E7CA79C5-2242-4063-8F78-8CF39B531A1F}"/>
    <pc:docChg chg="undo redo custSel addSld delSld modSld">
      <pc:chgData name="AlekyA Reddy" userId="d188a01749e1e24c" providerId="LiveId" clId="{E7CA79C5-2242-4063-8F78-8CF39B531A1F}" dt="2022-06-08T07:59:13.703" v="57" actId="478"/>
      <pc:docMkLst>
        <pc:docMk/>
      </pc:docMkLst>
      <pc:sldChg chg="modSp new del">
        <pc:chgData name="AlekyA Reddy" userId="d188a01749e1e24c" providerId="LiveId" clId="{E7CA79C5-2242-4063-8F78-8CF39B531A1F}" dt="2022-06-08T07:56:27.943" v="6" actId="47"/>
        <pc:sldMkLst>
          <pc:docMk/>
          <pc:sldMk cId="1834477060" sldId="256"/>
        </pc:sldMkLst>
        <pc:spChg chg="mod">
          <ac:chgData name="AlekyA Reddy" userId="d188a01749e1e24c" providerId="LiveId" clId="{E7CA79C5-2242-4063-8F78-8CF39B531A1F}" dt="2022-06-08T07:56:26.522" v="5"/>
          <ac:spMkLst>
            <pc:docMk/>
            <pc:sldMk cId="1834477060" sldId="256"/>
            <ac:spMk id="2" creationId="{CF41511A-3497-9E7D-A2BB-B9223720DB19}"/>
          </ac:spMkLst>
        </pc:spChg>
        <pc:spChg chg="mod">
          <ac:chgData name="AlekyA Reddy" userId="d188a01749e1e24c" providerId="LiveId" clId="{E7CA79C5-2242-4063-8F78-8CF39B531A1F}" dt="2022-06-08T07:56:26.522" v="5"/>
          <ac:spMkLst>
            <pc:docMk/>
            <pc:sldMk cId="1834477060" sldId="256"/>
            <ac:spMk id="3" creationId="{A86C276F-5730-9F9E-B894-921FAEDC63BE}"/>
          </ac:spMkLst>
        </pc:spChg>
      </pc:sldChg>
      <pc:sldChg chg="modSp new mod">
        <pc:chgData name="AlekyA Reddy" userId="d188a01749e1e24c" providerId="LiveId" clId="{E7CA79C5-2242-4063-8F78-8CF39B531A1F}" dt="2022-06-08T07:57:06.479" v="22" actId="14100"/>
        <pc:sldMkLst>
          <pc:docMk/>
          <pc:sldMk cId="2616948373" sldId="257"/>
        </pc:sldMkLst>
        <pc:spChg chg="mod">
          <ac:chgData name="AlekyA Reddy" userId="d188a01749e1e24c" providerId="LiveId" clId="{E7CA79C5-2242-4063-8F78-8CF39B531A1F}" dt="2022-06-08T07:56:38.990" v="14" actId="20577"/>
          <ac:spMkLst>
            <pc:docMk/>
            <pc:sldMk cId="2616948373" sldId="257"/>
            <ac:spMk id="2" creationId="{4E50A53C-896F-3E3B-15E0-CF384D61C8FC}"/>
          </ac:spMkLst>
        </pc:spChg>
        <pc:spChg chg="mod">
          <ac:chgData name="AlekyA Reddy" userId="d188a01749e1e24c" providerId="LiveId" clId="{E7CA79C5-2242-4063-8F78-8CF39B531A1F}" dt="2022-06-08T07:57:06.479" v="22" actId="14100"/>
          <ac:spMkLst>
            <pc:docMk/>
            <pc:sldMk cId="2616948373" sldId="257"/>
            <ac:spMk id="3" creationId="{50D27AB0-DAA8-6DC8-1360-FFE3B5B117F5}"/>
          </ac:spMkLst>
        </pc:spChg>
      </pc:sldChg>
      <pc:sldChg chg="delSp modSp new mod">
        <pc:chgData name="AlekyA Reddy" userId="d188a01749e1e24c" providerId="LiveId" clId="{E7CA79C5-2242-4063-8F78-8CF39B531A1F}" dt="2022-06-08T07:57:12.234" v="25" actId="14100"/>
        <pc:sldMkLst>
          <pc:docMk/>
          <pc:sldMk cId="1225712322" sldId="258"/>
        </pc:sldMkLst>
        <pc:spChg chg="del mod">
          <ac:chgData name="AlekyA Reddy" userId="d188a01749e1e24c" providerId="LiveId" clId="{E7CA79C5-2242-4063-8F78-8CF39B531A1F}" dt="2022-06-08T07:57:00.265" v="19" actId="478"/>
          <ac:spMkLst>
            <pc:docMk/>
            <pc:sldMk cId="1225712322" sldId="258"/>
            <ac:spMk id="2" creationId="{1E6DAB1C-9BED-C598-AFA2-E486992C1D91}"/>
          </ac:spMkLst>
        </pc:spChg>
        <pc:spChg chg="mod">
          <ac:chgData name="AlekyA Reddy" userId="d188a01749e1e24c" providerId="LiveId" clId="{E7CA79C5-2242-4063-8F78-8CF39B531A1F}" dt="2022-06-08T07:57:12.234" v="25" actId="14100"/>
          <ac:spMkLst>
            <pc:docMk/>
            <pc:sldMk cId="1225712322" sldId="258"/>
            <ac:spMk id="3" creationId="{5B442BDF-A956-07BF-7047-A33C8F2BC7AB}"/>
          </ac:spMkLst>
        </pc:spChg>
      </pc:sldChg>
      <pc:sldChg chg="delSp modSp new add del mod">
        <pc:chgData name="AlekyA Reddy" userId="d188a01749e1e24c" providerId="LiveId" clId="{E7CA79C5-2242-4063-8F78-8CF39B531A1F}" dt="2022-06-08T07:58:50.922" v="48" actId="47"/>
        <pc:sldMkLst>
          <pc:docMk/>
          <pc:sldMk cId="1455089088" sldId="259"/>
        </pc:sldMkLst>
        <pc:spChg chg="del mod">
          <ac:chgData name="AlekyA Reddy" userId="d188a01749e1e24c" providerId="LiveId" clId="{E7CA79C5-2242-4063-8F78-8CF39B531A1F}" dt="2022-06-08T07:57:23.721" v="27" actId="478"/>
          <ac:spMkLst>
            <pc:docMk/>
            <pc:sldMk cId="1455089088" sldId="259"/>
            <ac:spMk id="2" creationId="{45E04958-628F-7434-B485-8D8E6B8D1AD2}"/>
          </ac:spMkLst>
        </pc:spChg>
        <pc:spChg chg="mod">
          <ac:chgData name="AlekyA Reddy" userId="d188a01749e1e24c" providerId="LiveId" clId="{E7CA79C5-2242-4063-8F78-8CF39B531A1F}" dt="2022-06-08T07:57:26.569" v="28" actId="14100"/>
          <ac:spMkLst>
            <pc:docMk/>
            <pc:sldMk cId="1455089088" sldId="259"/>
            <ac:spMk id="3" creationId="{887D7E6B-16F1-A23E-994B-C17D085C27FB}"/>
          </ac:spMkLst>
        </pc:spChg>
      </pc:sldChg>
      <pc:sldChg chg="delSp modSp new add del mod">
        <pc:chgData name="AlekyA Reddy" userId="d188a01749e1e24c" providerId="LiveId" clId="{E7CA79C5-2242-4063-8F78-8CF39B531A1F}" dt="2022-06-08T07:58:51.276" v="49" actId="47"/>
        <pc:sldMkLst>
          <pc:docMk/>
          <pc:sldMk cId="3240722991" sldId="260"/>
        </pc:sldMkLst>
        <pc:spChg chg="del mod">
          <ac:chgData name="AlekyA Reddy" userId="d188a01749e1e24c" providerId="LiveId" clId="{E7CA79C5-2242-4063-8F78-8CF39B531A1F}" dt="2022-06-08T07:57:38.961" v="31" actId="478"/>
          <ac:spMkLst>
            <pc:docMk/>
            <pc:sldMk cId="3240722991" sldId="260"/>
            <ac:spMk id="2" creationId="{B38E768B-8F9A-6DD1-B4C0-4B649366BE8C}"/>
          </ac:spMkLst>
        </pc:spChg>
        <pc:spChg chg="mod">
          <ac:chgData name="AlekyA Reddy" userId="d188a01749e1e24c" providerId="LiveId" clId="{E7CA79C5-2242-4063-8F78-8CF39B531A1F}" dt="2022-06-08T07:57:58.257" v="36" actId="14100"/>
          <ac:spMkLst>
            <pc:docMk/>
            <pc:sldMk cId="3240722991" sldId="260"/>
            <ac:spMk id="3" creationId="{2BBF59F1-2F20-1997-9649-9F810571E833}"/>
          </ac:spMkLst>
        </pc:spChg>
      </pc:sldChg>
      <pc:sldChg chg="addSp delSp modSp new mod">
        <pc:chgData name="AlekyA Reddy" userId="d188a01749e1e24c" providerId="LiveId" clId="{E7CA79C5-2242-4063-8F78-8CF39B531A1F}" dt="2022-06-08T07:59:13.703" v="57" actId="478"/>
        <pc:sldMkLst>
          <pc:docMk/>
          <pc:sldMk cId="2277278168" sldId="261"/>
        </pc:sldMkLst>
        <pc:spChg chg="add del">
          <ac:chgData name="AlekyA Reddy" userId="d188a01749e1e24c" providerId="LiveId" clId="{E7CA79C5-2242-4063-8F78-8CF39B531A1F}" dt="2022-06-08T07:59:13.703" v="57" actId="478"/>
          <ac:spMkLst>
            <pc:docMk/>
            <pc:sldMk cId="2277278168" sldId="261"/>
            <ac:spMk id="2" creationId="{B6F8E2D1-9649-A183-4780-8DC3816E222E}"/>
          </ac:spMkLst>
        </pc:spChg>
        <pc:spChg chg="mod">
          <ac:chgData name="AlekyA Reddy" userId="d188a01749e1e24c" providerId="LiveId" clId="{E7CA79C5-2242-4063-8F78-8CF39B531A1F}" dt="2022-06-08T07:58:09.361" v="40"/>
          <ac:spMkLst>
            <pc:docMk/>
            <pc:sldMk cId="2277278168" sldId="261"/>
            <ac:spMk id="3" creationId="{025D1BCB-CC8B-BEA1-D2AB-6B27CF9221AC}"/>
          </ac:spMkLst>
        </pc:spChg>
      </pc:sldChg>
      <pc:sldChg chg="addSp delSp modSp new mod">
        <pc:chgData name="AlekyA Reddy" userId="d188a01749e1e24c" providerId="LiveId" clId="{E7CA79C5-2242-4063-8F78-8CF39B531A1F}" dt="2022-06-08T07:59:01.729" v="54" actId="478"/>
        <pc:sldMkLst>
          <pc:docMk/>
          <pc:sldMk cId="3304386877" sldId="262"/>
        </pc:sldMkLst>
        <pc:spChg chg="add del">
          <ac:chgData name="AlekyA Reddy" userId="d188a01749e1e24c" providerId="LiveId" clId="{E7CA79C5-2242-4063-8F78-8CF39B531A1F}" dt="2022-06-08T07:59:01.729" v="54" actId="478"/>
          <ac:spMkLst>
            <pc:docMk/>
            <pc:sldMk cId="3304386877" sldId="262"/>
            <ac:spMk id="2" creationId="{0C89F4A4-99A8-FEAD-C162-387451350721}"/>
          </ac:spMkLst>
        </pc:spChg>
        <pc:spChg chg="mod">
          <ac:chgData name="AlekyA Reddy" userId="d188a01749e1e24c" providerId="LiveId" clId="{E7CA79C5-2242-4063-8F78-8CF39B531A1F}" dt="2022-06-08T07:58:20.270" v="41"/>
          <ac:spMkLst>
            <pc:docMk/>
            <pc:sldMk cId="3304386877" sldId="262"/>
            <ac:spMk id="3" creationId="{93AA5FA8-E0E2-72B9-56E4-9BEEAD21784E}"/>
          </ac:spMkLst>
        </pc:spChg>
      </pc:sldChg>
      <pc:sldChg chg="addSp delSp modSp new mod">
        <pc:chgData name="AlekyA Reddy" userId="d188a01749e1e24c" providerId="LiveId" clId="{E7CA79C5-2242-4063-8F78-8CF39B531A1F}" dt="2022-06-08T07:59:03.406" v="56" actId="478"/>
        <pc:sldMkLst>
          <pc:docMk/>
          <pc:sldMk cId="2631891816" sldId="263"/>
        </pc:sldMkLst>
        <pc:spChg chg="add del">
          <ac:chgData name="AlekyA Reddy" userId="d188a01749e1e24c" providerId="LiveId" clId="{E7CA79C5-2242-4063-8F78-8CF39B531A1F}" dt="2022-06-08T07:59:03.406" v="56" actId="478"/>
          <ac:spMkLst>
            <pc:docMk/>
            <pc:sldMk cId="2631891816" sldId="263"/>
            <ac:spMk id="2" creationId="{A5A08E9C-C673-D165-EAC8-3C6F80450C41}"/>
          </ac:spMkLst>
        </pc:spChg>
        <pc:spChg chg="mod">
          <ac:chgData name="AlekyA Reddy" userId="d188a01749e1e24c" providerId="LiveId" clId="{E7CA79C5-2242-4063-8F78-8CF39B531A1F}" dt="2022-06-08T07:59:02.483" v="55"/>
          <ac:spMkLst>
            <pc:docMk/>
            <pc:sldMk cId="2631891816" sldId="263"/>
            <ac:spMk id="3" creationId="{B7242374-C139-229A-98BF-45A14B677DD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F6C8BC-5A77-45AC-A236-E37174C9CD6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C278C6B-B35B-41D6-B3DC-CA271A322682}" type="slidenum">
              <a:rPr lang="en-IN" smtClean="0"/>
              <a:t>‹#›</a:t>
            </a:fld>
            <a:endParaRPr lang="en-IN"/>
          </a:p>
        </p:txBody>
      </p:sp>
    </p:spTree>
    <p:extLst>
      <p:ext uri="{BB962C8B-B14F-4D97-AF65-F5344CB8AC3E}">
        <p14:creationId xmlns:p14="http://schemas.microsoft.com/office/powerpoint/2010/main" val="1108601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F6C8BC-5A77-45AC-A236-E37174C9CD6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C278C6B-B35B-41D6-B3DC-CA271A322682}" type="slidenum">
              <a:rPr lang="en-IN" smtClean="0"/>
              <a:t>‹#›</a:t>
            </a:fld>
            <a:endParaRPr lang="en-IN"/>
          </a:p>
        </p:txBody>
      </p:sp>
    </p:spTree>
    <p:extLst>
      <p:ext uri="{BB962C8B-B14F-4D97-AF65-F5344CB8AC3E}">
        <p14:creationId xmlns:p14="http://schemas.microsoft.com/office/powerpoint/2010/main" val="4054175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F6C8BC-5A77-45AC-A236-E37174C9CD6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C278C6B-B35B-41D6-B3DC-CA271A322682}" type="slidenum">
              <a:rPr lang="en-IN" smtClean="0"/>
              <a:t>‹#›</a:t>
            </a:fld>
            <a:endParaRPr lang="en-IN"/>
          </a:p>
        </p:txBody>
      </p:sp>
    </p:spTree>
    <p:extLst>
      <p:ext uri="{BB962C8B-B14F-4D97-AF65-F5344CB8AC3E}">
        <p14:creationId xmlns:p14="http://schemas.microsoft.com/office/powerpoint/2010/main" val="736610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3F6C8BC-5A77-45AC-A236-E37174C9CD66}"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C278C6B-B35B-41D6-B3DC-CA271A322682}" type="slidenum">
              <a:rPr lang="en-IN" smtClean="0"/>
              <a:t>‹#›</a:t>
            </a:fld>
            <a:endParaRPr lang="en-IN"/>
          </a:p>
        </p:txBody>
      </p:sp>
    </p:spTree>
    <p:extLst>
      <p:ext uri="{BB962C8B-B14F-4D97-AF65-F5344CB8AC3E}">
        <p14:creationId xmlns:p14="http://schemas.microsoft.com/office/powerpoint/2010/main" val="1656293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3F6C8BC-5A77-45AC-A236-E37174C9CD66}" type="datetimeFigureOut">
              <a:rPr lang="en-IN" smtClean="0"/>
              <a:t>08-06-2022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C278C6B-B35B-41D6-B3DC-CA271A322682}" type="slidenum">
              <a:rPr lang="en-IN" smtClean="0"/>
              <a:t>‹#›</a:t>
            </a:fld>
            <a:endParaRPr lang="en-IN"/>
          </a:p>
        </p:txBody>
      </p:sp>
    </p:spTree>
    <p:extLst>
      <p:ext uri="{BB962C8B-B14F-4D97-AF65-F5344CB8AC3E}">
        <p14:creationId xmlns:p14="http://schemas.microsoft.com/office/powerpoint/2010/main" val="3704963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3F6C8BC-5A77-45AC-A236-E37174C9CD66}" type="datetimeFigureOut">
              <a:rPr lang="en-IN" smtClean="0"/>
              <a:t>08-06-2022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C278C6B-B35B-41D6-B3DC-CA271A322682}" type="slidenum">
              <a:rPr lang="en-IN" smtClean="0"/>
              <a:t>‹#›</a:t>
            </a:fld>
            <a:endParaRPr lang="en-IN"/>
          </a:p>
        </p:txBody>
      </p:sp>
    </p:spTree>
    <p:extLst>
      <p:ext uri="{BB962C8B-B14F-4D97-AF65-F5344CB8AC3E}">
        <p14:creationId xmlns:p14="http://schemas.microsoft.com/office/powerpoint/2010/main" val="2966419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F6C8BC-5A77-45AC-A236-E37174C9CD66}" type="datetimeFigureOut">
              <a:rPr lang="en-IN" smtClean="0"/>
              <a:t>08-06-2022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C278C6B-B35B-41D6-B3DC-CA271A322682}" type="slidenum">
              <a:rPr lang="en-IN" smtClean="0"/>
              <a:t>‹#›</a:t>
            </a:fld>
            <a:endParaRPr lang="en-IN"/>
          </a:p>
        </p:txBody>
      </p:sp>
    </p:spTree>
    <p:extLst>
      <p:ext uri="{BB962C8B-B14F-4D97-AF65-F5344CB8AC3E}">
        <p14:creationId xmlns:p14="http://schemas.microsoft.com/office/powerpoint/2010/main" val="3189610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F6C8BC-5A77-45AC-A236-E37174C9CD66}"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C278C6B-B35B-41D6-B3DC-CA271A322682}" type="slidenum">
              <a:rPr lang="en-IN" smtClean="0"/>
              <a:t>‹#›</a:t>
            </a:fld>
            <a:endParaRPr lang="en-IN"/>
          </a:p>
        </p:txBody>
      </p:sp>
    </p:spTree>
    <p:extLst>
      <p:ext uri="{BB962C8B-B14F-4D97-AF65-F5344CB8AC3E}">
        <p14:creationId xmlns:p14="http://schemas.microsoft.com/office/powerpoint/2010/main" val="3300932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F6C8BC-5A77-45AC-A236-E37174C9CD66}"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C278C6B-B35B-41D6-B3DC-CA271A322682}" type="slidenum">
              <a:rPr lang="en-IN" smtClean="0"/>
              <a:t>‹#›</a:t>
            </a:fld>
            <a:endParaRPr lang="en-IN"/>
          </a:p>
        </p:txBody>
      </p:sp>
    </p:spTree>
    <p:extLst>
      <p:ext uri="{BB962C8B-B14F-4D97-AF65-F5344CB8AC3E}">
        <p14:creationId xmlns:p14="http://schemas.microsoft.com/office/powerpoint/2010/main" val="2791586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F6C8BC-5A77-45AC-A236-E37174C9CD6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C278C6B-B35B-41D6-B3DC-CA271A322682}" type="slidenum">
              <a:rPr lang="en-IN" smtClean="0"/>
              <a:t>‹#›</a:t>
            </a:fld>
            <a:endParaRPr lang="en-IN"/>
          </a:p>
        </p:txBody>
      </p:sp>
    </p:spTree>
    <p:extLst>
      <p:ext uri="{BB962C8B-B14F-4D97-AF65-F5344CB8AC3E}">
        <p14:creationId xmlns:p14="http://schemas.microsoft.com/office/powerpoint/2010/main" val="2855887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F6C8BC-5A77-45AC-A236-E37174C9CD6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C278C6B-B35B-41D6-B3DC-CA271A322682}"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80689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F6C8BC-5A77-45AC-A236-E37174C9CD6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C278C6B-B35B-41D6-B3DC-CA271A322682}" type="slidenum">
              <a:rPr lang="en-IN" smtClean="0"/>
              <a:t>‹#›</a:t>
            </a:fld>
            <a:endParaRPr lang="en-IN"/>
          </a:p>
        </p:txBody>
      </p:sp>
    </p:spTree>
    <p:extLst>
      <p:ext uri="{BB962C8B-B14F-4D97-AF65-F5344CB8AC3E}">
        <p14:creationId xmlns:p14="http://schemas.microsoft.com/office/powerpoint/2010/main" val="39730884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F6C8BC-5A77-45AC-A236-E37174C9CD6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C278C6B-B35B-41D6-B3DC-CA271A322682}"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23217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F6C8BC-5A77-45AC-A236-E37174C9CD6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C278C6B-B35B-41D6-B3DC-CA271A322682}" type="slidenum">
              <a:rPr lang="en-IN" smtClean="0"/>
              <a:t>‹#›</a:t>
            </a:fld>
            <a:endParaRPr lang="en-IN"/>
          </a:p>
        </p:txBody>
      </p:sp>
    </p:spTree>
    <p:extLst>
      <p:ext uri="{BB962C8B-B14F-4D97-AF65-F5344CB8AC3E}">
        <p14:creationId xmlns:p14="http://schemas.microsoft.com/office/powerpoint/2010/main" val="20634332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F6C8BC-5A77-45AC-A236-E37174C9CD6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C278C6B-B35B-41D6-B3DC-CA271A322682}" type="slidenum">
              <a:rPr lang="en-IN" smtClean="0"/>
              <a:t>‹#›</a:t>
            </a:fld>
            <a:endParaRPr lang="en-IN"/>
          </a:p>
        </p:txBody>
      </p:sp>
    </p:spTree>
    <p:extLst>
      <p:ext uri="{BB962C8B-B14F-4D97-AF65-F5344CB8AC3E}">
        <p14:creationId xmlns:p14="http://schemas.microsoft.com/office/powerpoint/2010/main" val="25212581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F6C8BC-5A77-45AC-A236-E37174C9CD6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C278C6B-B35B-41D6-B3DC-CA271A322682}" type="slidenum">
              <a:rPr lang="en-IN" smtClean="0"/>
              <a:t>‹#›</a:t>
            </a:fld>
            <a:endParaRPr lang="en-IN"/>
          </a:p>
        </p:txBody>
      </p:sp>
    </p:spTree>
    <p:extLst>
      <p:ext uri="{BB962C8B-B14F-4D97-AF65-F5344CB8AC3E}">
        <p14:creationId xmlns:p14="http://schemas.microsoft.com/office/powerpoint/2010/main" val="1916289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3F6C8BC-5A77-45AC-A236-E37174C9CD66}" type="datetimeFigureOut">
              <a:rPr lang="en-IN" smtClean="0"/>
              <a:t>08-06-2022</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C278C6B-B35B-41D6-B3DC-CA271A322682}" type="slidenum">
              <a:rPr lang="en-IN" smtClean="0"/>
              <a:t>‹#›</a:t>
            </a:fld>
            <a:endParaRPr lang="en-IN"/>
          </a:p>
        </p:txBody>
      </p:sp>
    </p:spTree>
    <p:extLst>
      <p:ext uri="{BB962C8B-B14F-4D97-AF65-F5344CB8AC3E}">
        <p14:creationId xmlns:p14="http://schemas.microsoft.com/office/powerpoint/2010/main" val="10005098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0A53C-896F-3E3B-15E0-CF384D61C8FC}"/>
              </a:ext>
            </a:extLst>
          </p:cNvPr>
          <p:cNvSpPr>
            <a:spLocks noGrp="1"/>
          </p:cNvSpPr>
          <p:nvPr>
            <p:ph type="title"/>
          </p:nvPr>
        </p:nvSpPr>
        <p:spPr/>
        <p:txBody>
          <a:bodyPr/>
          <a:lstStyle/>
          <a:p>
            <a:r>
              <a:rPr lang="en-US" dirty="0"/>
              <a:t>LESSON 5</a:t>
            </a:r>
            <a:endParaRPr lang="en-IN" dirty="0"/>
          </a:p>
        </p:txBody>
      </p:sp>
      <p:sp>
        <p:nvSpPr>
          <p:cNvPr id="3" name="Content Placeholder 2">
            <a:extLst>
              <a:ext uri="{FF2B5EF4-FFF2-40B4-BE49-F238E27FC236}">
                <a16:creationId xmlns:a16="http://schemas.microsoft.com/office/drawing/2014/main" id="{50D27AB0-DAA8-6DC8-1360-FFE3B5B117F5}"/>
              </a:ext>
            </a:extLst>
          </p:cNvPr>
          <p:cNvSpPr>
            <a:spLocks noGrp="1"/>
          </p:cNvSpPr>
          <p:nvPr>
            <p:ph idx="1"/>
          </p:nvPr>
        </p:nvSpPr>
        <p:spPr>
          <a:xfrm>
            <a:off x="677334" y="1672047"/>
            <a:ext cx="9772952" cy="4369316"/>
          </a:xfrm>
        </p:spPr>
        <p:txBody>
          <a:bodyPr>
            <a:normAutofit fontScale="85000" lnSpcReduction="10000"/>
          </a:bodyPr>
          <a:lstStyle/>
          <a:p>
            <a:r>
              <a:rPr lang="en-US" dirty="0">
                <a:ea typeface="+mn-lt"/>
                <a:cs typeface="+mn-lt"/>
              </a:rPr>
              <a:t>CHLORIDE:</a:t>
            </a:r>
            <a:endParaRPr lang="en-US" dirty="0">
              <a:cs typeface="Calibri" panose="020F0502020204030204"/>
            </a:endParaRPr>
          </a:p>
          <a:p>
            <a:r>
              <a:rPr lang="en-US" dirty="0">
                <a:ea typeface="+mn-lt"/>
                <a:cs typeface="+mn-lt"/>
              </a:rPr>
              <a:t>It is a major anion of all body fluids and nearly constitutes 66% of anions present in plasma as chloride ions. The total chloride ion present in the body has been nearly 50mEq/kg body weight and daily body requirement is about 5-10g as sodium chloride. Dietary source for chloride ion is common table salt, used in cooking. These ions get excreted mainly through urine and through skin during sweating.</a:t>
            </a:r>
            <a:endParaRPr lang="en-US" dirty="0">
              <a:cs typeface="Calibri"/>
            </a:endParaRPr>
          </a:p>
          <a:p>
            <a:pPr marL="0" indent="0">
              <a:buNone/>
            </a:pPr>
            <a:r>
              <a:rPr lang="en-US" dirty="0">
                <a:ea typeface="+mn-lt"/>
                <a:cs typeface="+mn-lt"/>
              </a:rPr>
              <a:t>Two important functions of chlorides are as follows:-</a:t>
            </a:r>
            <a:endParaRPr lang="en-US" dirty="0">
              <a:cs typeface="Calibri" panose="020F0502020204030204"/>
            </a:endParaRPr>
          </a:p>
          <a:p>
            <a:r>
              <a:rPr lang="en-US" dirty="0">
                <a:ea typeface="+mn-lt"/>
                <a:cs typeface="+mn-lt"/>
              </a:rPr>
              <a:t>Chloride ion along with sodium ion is able to maintain osmotic balance between different body fluids. </a:t>
            </a:r>
          </a:p>
          <a:p>
            <a:r>
              <a:rPr lang="en-US" dirty="0">
                <a:ea typeface="+mn-lt"/>
                <a:cs typeface="+mn-lt"/>
              </a:rPr>
              <a:t>Chloride ion is able to maintain the charge balance between the body fluids, i.e., intracellular and extracellular both as they can pass through all membranes. Example: when carbon dioxide from actively metabolizing tissue enters R.B.C and is converted to bicarbonate, equivalent amount leaves cells and thus charge neutrality gets maintained. </a:t>
            </a:r>
            <a:endParaRPr lang="en-US" dirty="0"/>
          </a:p>
          <a:p>
            <a:r>
              <a:rPr lang="en-US" dirty="0">
                <a:ea typeface="+mn-lt"/>
                <a:cs typeface="+mn-lt"/>
              </a:rPr>
              <a:t>  Chloride ions take part in formation of gastric hydrochloric acid and also in maintenance of acid-base balance. </a:t>
            </a:r>
            <a:endParaRPr lang="en-US" dirty="0"/>
          </a:p>
          <a:p>
            <a:r>
              <a:rPr lang="en-US" dirty="0">
                <a:ea typeface="+mn-lt"/>
                <a:cs typeface="+mn-lt"/>
              </a:rPr>
              <a:t>Under normal physiological conditions, there occurs no deficiency of chloride ions but if there is more utilization, then deficiency can give rise to </a:t>
            </a:r>
            <a:r>
              <a:rPr lang="en-US" dirty="0" err="1">
                <a:ea typeface="+mn-lt"/>
                <a:cs typeface="+mn-lt"/>
              </a:rPr>
              <a:t>hypochloremic</a:t>
            </a:r>
            <a:r>
              <a:rPr lang="en-US" dirty="0">
                <a:ea typeface="+mn-lt"/>
                <a:cs typeface="+mn-lt"/>
              </a:rPr>
              <a:t> alkalosis causing vomiting. </a:t>
            </a:r>
            <a:endParaRPr lang="en-US" dirty="0"/>
          </a:p>
          <a:p>
            <a:endParaRPr lang="en-IN" dirty="0"/>
          </a:p>
        </p:txBody>
      </p:sp>
    </p:spTree>
    <p:extLst>
      <p:ext uri="{BB962C8B-B14F-4D97-AF65-F5344CB8AC3E}">
        <p14:creationId xmlns:p14="http://schemas.microsoft.com/office/powerpoint/2010/main" val="2616948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442BDF-A956-07BF-7047-A33C8F2BC7AB}"/>
              </a:ext>
            </a:extLst>
          </p:cNvPr>
          <p:cNvSpPr>
            <a:spLocks noGrp="1"/>
          </p:cNvSpPr>
          <p:nvPr>
            <p:ph idx="1"/>
          </p:nvPr>
        </p:nvSpPr>
        <p:spPr>
          <a:xfrm>
            <a:off x="339633" y="966651"/>
            <a:ext cx="10189029" cy="5074711"/>
          </a:xfrm>
        </p:spPr>
        <p:txBody>
          <a:bodyPr>
            <a:normAutofit/>
          </a:bodyPr>
          <a:lstStyle/>
          <a:p>
            <a:r>
              <a:rPr lang="en-US" dirty="0">
                <a:ea typeface="+mn-lt"/>
                <a:cs typeface="+mn-lt"/>
              </a:rPr>
              <a:t>PHOSPHATE:</a:t>
            </a:r>
            <a:endParaRPr lang="en-US" dirty="0">
              <a:cs typeface="Calibri" panose="020F0502020204030204"/>
            </a:endParaRPr>
          </a:p>
          <a:p>
            <a:r>
              <a:rPr lang="en-US" dirty="0">
                <a:ea typeface="+mn-lt"/>
                <a:cs typeface="+mn-lt"/>
              </a:rPr>
              <a:t>Phosphate ions such as H2PO4-, HPO42-,PO43- are the main anions of intracellular fluid compartment. Among these HPO42-,is most prevalent form at physiological </a:t>
            </a:r>
            <a:r>
              <a:rPr lang="en-US" dirty="0" err="1">
                <a:ea typeface="+mn-lt"/>
                <a:cs typeface="+mn-lt"/>
              </a:rPr>
              <a:t>ph</a:t>
            </a:r>
            <a:r>
              <a:rPr lang="en-US" dirty="0">
                <a:ea typeface="+mn-lt"/>
                <a:cs typeface="+mn-lt"/>
              </a:rPr>
              <a:t> 7.4. Normal plasma phosphate concentration is 1.7 to 2.6 </a:t>
            </a:r>
            <a:r>
              <a:rPr lang="en-US" dirty="0" err="1">
                <a:ea typeface="+mn-lt"/>
                <a:cs typeface="+mn-lt"/>
              </a:rPr>
              <a:t>mEq</a:t>
            </a:r>
            <a:r>
              <a:rPr lang="en-US" dirty="0">
                <a:ea typeface="+mn-lt"/>
                <a:cs typeface="+mn-lt"/>
              </a:rPr>
              <a:t>/l. Sources include milk, whole grains etc. Best of the phosphate occurs in cells as phospholipids, ATP or combined with nucleic acids.</a:t>
            </a:r>
            <a:endParaRPr lang="en-US" dirty="0"/>
          </a:p>
          <a:p>
            <a:r>
              <a:rPr lang="en-US" dirty="0">
                <a:ea typeface="+mn-lt"/>
                <a:cs typeface="+mn-lt"/>
              </a:rPr>
              <a:t> It plays vital role in buffering systems of the body </a:t>
            </a:r>
            <a:endParaRPr lang="en-US" dirty="0">
              <a:cs typeface="Calibri" panose="020F0502020204030204"/>
            </a:endParaRPr>
          </a:p>
          <a:p>
            <a:r>
              <a:rPr lang="en-US" dirty="0">
                <a:ea typeface="+mn-lt"/>
                <a:cs typeface="+mn-lt"/>
              </a:rPr>
              <a:t>It plays regulatory role in erythrocyte-glucose metabolism(glucose is metabolized through phosphorylation and formed phosphate ester bonds are sources of energy) </a:t>
            </a:r>
            <a:endParaRPr lang="en-US" dirty="0"/>
          </a:p>
          <a:p>
            <a:r>
              <a:rPr lang="en-US" dirty="0">
                <a:ea typeface="+mn-lt"/>
                <a:cs typeface="+mn-lt"/>
              </a:rPr>
              <a:t> It helps in proper calcium metabolism and so proper development of teeth and bones Hypophosphatemia gives rise to osteoma Lecia and renal rickets. </a:t>
            </a:r>
            <a:endParaRPr lang="en-US" dirty="0"/>
          </a:p>
          <a:p>
            <a:endParaRPr lang="en-IN" dirty="0"/>
          </a:p>
        </p:txBody>
      </p:sp>
    </p:spTree>
    <p:extLst>
      <p:ext uri="{BB962C8B-B14F-4D97-AF65-F5344CB8AC3E}">
        <p14:creationId xmlns:p14="http://schemas.microsoft.com/office/powerpoint/2010/main" val="1225712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7D7E6B-16F1-A23E-994B-C17D085C27FB}"/>
              </a:ext>
            </a:extLst>
          </p:cNvPr>
          <p:cNvSpPr>
            <a:spLocks noGrp="1"/>
          </p:cNvSpPr>
          <p:nvPr>
            <p:ph idx="1"/>
          </p:nvPr>
        </p:nvSpPr>
        <p:spPr>
          <a:xfrm>
            <a:off x="470263" y="940527"/>
            <a:ext cx="8803739" cy="5100836"/>
          </a:xfrm>
        </p:spPr>
        <p:txBody>
          <a:bodyPr/>
          <a:lstStyle/>
          <a:p>
            <a:pPr marL="0" indent="0">
              <a:buNone/>
            </a:pPr>
            <a:r>
              <a:rPr lang="en-US" dirty="0">
                <a:ea typeface="+mn-lt"/>
                <a:cs typeface="+mn-lt"/>
              </a:rPr>
              <a:t>BICARBONATE:</a:t>
            </a:r>
            <a:endParaRPr lang="en-US" dirty="0">
              <a:cs typeface="Calibri" panose="020F0502020204030204"/>
            </a:endParaRPr>
          </a:p>
          <a:p>
            <a:r>
              <a:rPr lang="en-US" dirty="0">
                <a:ea typeface="+mn-lt"/>
                <a:cs typeface="+mn-lt"/>
              </a:rPr>
              <a:t>It is the second largest anion in the extra-cellular fluid compartment. Along with carbonic acid, it acts as one of the important buffer system in the maintenance of acid-base balance. Deficiency of bicarbonate anions causes the blood pH to go below 7.25 causing metabolic acidosis and an excess of these ions cause metabolic alkalosis.</a:t>
            </a:r>
            <a:endParaRPr lang="en-US" dirty="0">
              <a:cs typeface="Calibri"/>
            </a:endParaRPr>
          </a:p>
          <a:p>
            <a:endParaRPr lang="en-IN" dirty="0"/>
          </a:p>
        </p:txBody>
      </p:sp>
    </p:spTree>
    <p:extLst>
      <p:ext uri="{BB962C8B-B14F-4D97-AF65-F5344CB8AC3E}">
        <p14:creationId xmlns:p14="http://schemas.microsoft.com/office/powerpoint/2010/main" val="1455089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BF59F1-2F20-1997-9649-9F810571E833}"/>
              </a:ext>
            </a:extLst>
          </p:cNvPr>
          <p:cNvSpPr>
            <a:spLocks noGrp="1"/>
          </p:cNvSpPr>
          <p:nvPr>
            <p:ph idx="1"/>
          </p:nvPr>
        </p:nvSpPr>
        <p:spPr>
          <a:xfrm>
            <a:off x="522515" y="522514"/>
            <a:ext cx="9091748" cy="6335486"/>
          </a:xfrm>
        </p:spPr>
        <p:txBody>
          <a:bodyPr>
            <a:normAutofit/>
          </a:bodyPr>
          <a:lstStyle/>
          <a:p>
            <a:pPr marL="0" indent="0">
              <a:buNone/>
            </a:pPr>
            <a:r>
              <a:rPr lang="en-US" dirty="0">
                <a:ea typeface="+mn-lt"/>
                <a:cs typeface="+mn-lt"/>
              </a:rPr>
              <a:t>Electrolytes used in replacement therapy:</a:t>
            </a:r>
            <a:endParaRPr lang="en-US" dirty="0">
              <a:cs typeface="Calibri" panose="020F0502020204030204"/>
            </a:endParaRPr>
          </a:p>
          <a:p>
            <a:r>
              <a:rPr lang="en-US" dirty="0">
                <a:ea typeface="+mn-lt"/>
                <a:cs typeface="+mn-lt"/>
              </a:rPr>
              <a:t>Under the normal physiological conditions the body mechanisms are able to adjust the electrolyte balance and no replacement is required. But in various undesirable conditions like prolonged fever, severe vomiting or diarrhea, there occurs heavy loss of water and electrolytes. In order to compensate this, administration of lost electrolyte in appropriate concentration becomes essential.</a:t>
            </a:r>
          </a:p>
          <a:p>
            <a:pPr marL="0" indent="0">
              <a:buNone/>
            </a:pPr>
            <a:r>
              <a:rPr lang="en-US" dirty="0">
                <a:ea typeface="+mn-lt"/>
                <a:cs typeface="+mn-lt"/>
              </a:rPr>
              <a:t>There are two types of solutions of electrolytes which are used in replacement therapy-</a:t>
            </a:r>
            <a:endParaRPr lang="en-US" dirty="0">
              <a:cs typeface="Calibri"/>
            </a:endParaRPr>
          </a:p>
          <a:p>
            <a:r>
              <a:rPr lang="en-US" dirty="0">
                <a:ea typeface="+mn-lt"/>
                <a:cs typeface="+mn-lt"/>
              </a:rPr>
              <a:t> A solution for rapid initial replacement- This solution is having sodium (130-150 </a:t>
            </a:r>
            <a:r>
              <a:rPr lang="en-US" dirty="0" err="1">
                <a:ea typeface="+mn-lt"/>
                <a:cs typeface="+mn-lt"/>
              </a:rPr>
              <a:t>mEq</a:t>
            </a:r>
            <a:r>
              <a:rPr lang="en-US" dirty="0">
                <a:ea typeface="+mn-lt"/>
                <a:cs typeface="+mn-lt"/>
              </a:rPr>
              <a:t>/l), chlorine (98-110 </a:t>
            </a:r>
            <a:r>
              <a:rPr lang="en-US" dirty="0" err="1">
                <a:ea typeface="+mn-lt"/>
                <a:cs typeface="+mn-lt"/>
              </a:rPr>
              <a:t>mEq</a:t>
            </a:r>
            <a:r>
              <a:rPr lang="en-US" dirty="0">
                <a:ea typeface="+mn-lt"/>
                <a:cs typeface="+mn-lt"/>
              </a:rPr>
              <a:t>/l), bicarbonate (28-55 </a:t>
            </a:r>
            <a:r>
              <a:rPr lang="en-US" dirty="0" err="1">
                <a:ea typeface="+mn-lt"/>
                <a:cs typeface="+mn-lt"/>
              </a:rPr>
              <a:t>mEq</a:t>
            </a:r>
            <a:r>
              <a:rPr lang="en-US" dirty="0">
                <a:ea typeface="+mn-lt"/>
                <a:cs typeface="+mn-lt"/>
              </a:rPr>
              <a:t>/l), potassium (4-12 </a:t>
            </a:r>
            <a:r>
              <a:rPr lang="en-US" dirty="0" err="1">
                <a:ea typeface="+mn-lt"/>
                <a:cs typeface="+mn-lt"/>
              </a:rPr>
              <a:t>mEq</a:t>
            </a:r>
            <a:r>
              <a:rPr lang="en-US" dirty="0">
                <a:ea typeface="+mn-lt"/>
                <a:cs typeface="+mn-lt"/>
              </a:rPr>
              <a:t>/l), calcium (3-5 </a:t>
            </a:r>
            <a:r>
              <a:rPr lang="en-US" dirty="0" err="1">
                <a:ea typeface="+mn-lt"/>
                <a:cs typeface="+mn-lt"/>
              </a:rPr>
              <a:t>mEq</a:t>
            </a:r>
            <a:r>
              <a:rPr lang="en-US" dirty="0">
                <a:ea typeface="+mn-lt"/>
                <a:cs typeface="+mn-lt"/>
              </a:rPr>
              <a:t>/l) and magnesium (3 </a:t>
            </a:r>
            <a:r>
              <a:rPr lang="en-US" dirty="0" err="1">
                <a:ea typeface="+mn-lt"/>
                <a:cs typeface="+mn-lt"/>
              </a:rPr>
              <a:t>mEq</a:t>
            </a:r>
            <a:r>
              <a:rPr lang="en-US" dirty="0">
                <a:ea typeface="+mn-lt"/>
                <a:cs typeface="+mn-lt"/>
              </a:rPr>
              <a:t>/l). These concentrations of electrolytes closely resemble with those electrolyte concentration which are found in extracellular fluid. </a:t>
            </a:r>
            <a:endParaRPr lang="en-US" dirty="0">
              <a:cs typeface="Calibri" panose="020F0502020204030204"/>
            </a:endParaRPr>
          </a:p>
          <a:p>
            <a:r>
              <a:rPr lang="en-US" dirty="0">
                <a:ea typeface="+mn-lt"/>
                <a:cs typeface="+mn-lt"/>
              </a:rPr>
              <a:t> A solution for subsequent replacement- The composition of this solution contains sodium (40-120mEq/l), chlorine (30-105mEq/l), bicarbonate (16-53mEq/l), potassium (16-35 </a:t>
            </a:r>
            <a:r>
              <a:rPr lang="en-US" dirty="0" err="1">
                <a:ea typeface="+mn-lt"/>
                <a:cs typeface="+mn-lt"/>
              </a:rPr>
              <a:t>mEq</a:t>
            </a:r>
            <a:r>
              <a:rPr lang="en-US" dirty="0">
                <a:ea typeface="+mn-lt"/>
                <a:cs typeface="+mn-lt"/>
              </a:rPr>
              <a:t>/l), calcium (10-15mEq/l), magnesium (3-6 </a:t>
            </a:r>
            <a:r>
              <a:rPr lang="en-US" dirty="0" err="1">
                <a:ea typeface="+mn-lt"/>
                <a:cs typeface="+mn-lt"/>
              </a:rPr>
              <a:t>mEq</a:t>
            </a:r>
            <a:r>
              <a:rPr lang="en-US" dirty="0">
                <a:ea typeface="+mn-lt"/>
                <a:cs typeface="+mn-lt"/>
              </a:rPr>
              <a:t>/l) and phosphorus (0-13 </a:t>
            </a:r>
            <a:r>
              <a:rPr lang="en-US" dirty="0" err="1">
                <a:ea typeface="+mn-lt"/>
                <a:cs typeface="+mn-lt"/>
              </a:rPr>
              <a:t>mEq</a:t>
            </a:r>
            <a:r>
              <a:rPr lang="en-US" dirty="0">
                <a:ea typeface="+mn-lt"/>
                <a:cs typeface="+mn-lt"/>
              </a:rPr>
              <a:t>/l). </a:t>
            </a:r>
            <a:endParaRPr lang="en-US" dirty="0"/>
          </a:p>
          <a:p>
            <a:endParaRPr lang="en-IN" dirty="0"/>
          </a:p>
        </p:txBody>
      </p:sp>
    </p:spTree>
    <p:extLst>
      <p:ext uri="{BB962C8B-B14F-4D97-AF65-F5344CB8AC3E}">
        <p14:creationId xmlns:p14="http://schemas.microsoft.com/office/powerpoint/2010/main" val="3240722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5D1BCB-CC8B-BEA1-D2AB-6B27CF9221AC}"/>
              </a:ext>
            </a:extLst>
          </p:cNvPr>
          <p:cNvSpPr>
            <a:spLocks noGrp="1"/>
          </p:cNvSpPr>
          <p:nvPr>
            <p:ph idx="1"/>
          </p:nvPr>
        </p:nvSpPr>
        <p:spPr/>
        <p:txBody>
          <a:bodyPr/>
          <a:lstStyle/>
          <a:p>
            <a:r>
              <a:rPr lang="en-US" dirty="0">
                <a:ea typeface="+mn-lt"/>
                <a:cs typeface="+mn-lt"/>
              </a:rPr>
              <a:t>ORAL REHYDRATION SALT (ORS):</a:t>
            </a:r>
            <a:endParaRPr lang="en-US" dirty="0">
              <a:cs typeface="Calibri" panose="020F0502020204030204"/>
            </a:endParaRPr>
          </a:p>
          <a:p>
            <a:r>
              <a:rPr lang="en-US" dirty="0">
                <a:ea typeface="+mn-lt"/>
                <a:cs typeface="+mn-lt"/>
              </a:rPr>
              <a:t>A large number of formulations of oral rehydration preparations are available in the market, which contain anhydrous glucose (or glucose), sodium chloride, potassium chloride and either sodium bicarbonate or sodium citrate. These dry powder preparations are to be mixed in specific amount of water and are used for oral rehydration therapy.</a:t>
            </a:r>
            <a:endParaRPr lang="en-US" dirty="0">
              <a:cs typeface="Calibri" panose="020F0502020204030204"/>
            </a:endParaRPr>
          </a:p>
          <a:p>
            <a:r>
              <a:rPr lang="en-US" dirty="0">
                <a:ea typeface="+mn-lt"/>
                <a:cs typeface="+mn-lt"/>
              </a:rPr>
              <a:t>These preparations may contain a flavoring agent and a suitable agent for free flow of powder. Generally three formulations- Formula I, II &amp; III are usually prepared. These are as follows: The quantities given are for preparing 1 </a:t>
            </a:r>
            <a:r>
              <a:rPr lang="en-US" dirty="0" err="1">
                <a:ea typeface="+mn-lt"/>
                <a:cs typeface="+mn-lt"/>
              </a:rPr>
              <a:t>litre</a:t>
            </a:r>
            <a:r>
              <a:rPr lang="en-US" dirty="0">
                <a:ea typeface="+mn-lt"/>
                <a:cs typeface="+mn-lt"/>
              </a:rPr>
              <a:t> of solutions.</a:t>
            </a:r>
            <a:endParaRPr lang="en-US" dirty="0"/>
          </a:p>
          <a:p>
            <a:endParaRPr lang="en-IN" dirty="0"/>
          </a:p>
        </p:txBody>
      </p:sp>
    </p:spTree>
    <p:extLst>
      <p:ext uri="{BB962C8B-B14F-4D97-AF65-F5344CB8AC3E}">
        <p14:creationId xmlns:p14="http://schemas.microsoft.com/office/powerpoint/2010/main" val="2277278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AA5FA8-E0E2-72B9-56E4-9BEEAD21784E}"/>
              </a:ext>
            </a:extLst>
          </p:cNvPr>
          <p:cNvSpPr>
            <a:spLocks noGrp="1"/>
          </p:cNvSpPr>
          <p:nvPr>
            <p:ph idx="1"/>
          </p:nvPr>
        </p:nvSpPr>
        <p:spPr/>
        <p:txBody>
          <a:bodyPr/>
          <a:lstStyle/>
          <a:p>
            <a:pPr marL="0" indent="0">
              <a:buNone/>
            </a:pPr>
            <a:r>
              <a:rPr lang="en-US" dirty="0">
                <a:ea typeface="+mn-lt"/>
                <a:cs typeface="+mn-lt"/>
              </a:rPr>
              <a:t>Ingredients                     Formula I    Formula II    Formula III     </a:t>
            </a:r>
            <a:endParaRPr lang="en-US" dirty="0">
              <a:cs typeface="Calibri" panose="020F0502020204030204"/>
            </a:endParaRPr>
          </a:p>
          <a:p>
            <a:r>
              <a:rPr lang="en-US" dirty="0">
                <a:ea typeface="+mn-lt"/>
                <a:cs typeface="+mn-lt"/>
              </a:rPr>
              <a:t>Sodium chloride              1.0 g           3.5 g               3.5 g   </a:t>
            </a:r>
            <a:endParaRPr lang="en-US" dirty="0">
              <a:cs typeface="Calibri" panose="020F0502020204030204"/>
            </a:endParaRPr>
          </a:p>
          <a:p>
            <a:r>
              <a:rPr lang="en-US" dirty="0">
                <a:ea typeface="+mn-lt"/>
                <a:cs typeface="+mn-lt"/>
              </a:rPr>
              <a:t>Potassium chloride         1.5 g          1.5 g                1.5 g</a:t>
            </a:r>
            <a:endParaRPr lang="en-US" dirty="0"/>
          </a:p>
          <a:p>
            <a:r>
              <a:rPr lang="en-US" dirty="0">
                <a:ea typeface="+mn-lt"/>
                <a:cs typeface="+mn-lt"/>
              </a:rPr>
              <a:t>  Sodium bicarbonate      1.5 g          2.5 g                  -</a:t>
            </a:r>
          </a:p>
          <a:p>
            <a:r>
              <a:rPr lang="en-US" dirty="0">
                <a:ea typeface="+mn-lt"/>
                <a:cs typeface="+mn-lt"/>
              </a:rPr>
              <a:t>Sodium citrate                     -                -                      2.9 g</a:t>
            </a:r>
            <a:endParaRPr lang="en-US" dirty="0"/>
          </a:p>
          <a:p>
            <a:r>
              <a:rPr lang="en-US" dirty="0">
                <a:ea typeface="+mn-lt"/>
                <a:cs typeface="+mn-lt"/>
              </a:rPr>
              <a:t>Anhydrous glucose           36.4 g      20.0 g              20.0 g</a:t>
            </a:r>
            <a:endParaRPr lang="en-US" dirty="0"/>
          </a:p>
          <a:p>
            <a:r>
              <a:rPr lang="en-US" dirty="0">
                <a:ea typeface="+mn-lt"/>
                <a:cs typeface="+mn-lt"/>
              </a:rPr>
              <a:t>Or glucose                          40.0 g      22.0 g                     -   </a:t>
            </a:r>
            <a:endParaRPr lang="en-US" dirty="0">
              <a:cs typeface="Calibri"/>
            </a:endParaRPr>
          </a:p>
          <a:p>
            <a:pPr>
              <a:buNone/>
            </a:pPr>
            <a:endParaRPr lang="en-US" dirty="0"/>
          </a:p>
          <a:p>
            <a:pPr marL="0" indent="0">
              <a:buNone/>
            </a:pPr>
            <a:r>
              <a:rPr lang="en-US" dirty="0">
                <a:ea typeface="+mn-lt"/>
                <a:cs typeface="+mn-lt"/>
              </a:rPr>
              <a:t>The formulae II &amp; III are recommended by WHO and UNICEF for control in diarrheal diseases</a:t>
            </a:r>
            <a:endParaRPr lang="en-US" dirty="0"/>
          </a:p>
          <a:p>
            <a:endParaRPr lang="en-IN" dirty="0"/>
          </a:p>
        </p:txBody>
      </p:sp>
    </p:spTree>
    <p:extLst>
      <p:ext uri="{BB962C8B-B14F-4D97-AF65-F5344CB8AC3E}">
        <p14:creationId xmlns:p14="http://schemas.microsoft.com/office/powerpoint/2010/main" val="3304386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242374-C139-229A-98BF-45A14B677DD6}"/>
              </a:ext>
            </a:extLst>
          </p:cNvPr>
          <p:cNvSpPr>
            <a:spLocks noGrp="1"/>
          </p:cNvSpPr>
          <p:nvPr>
            <p:ph idx="1"/>
          </p:nvPr>
        </p:nvSpPr>
        <p:spPr/>
        <p:txBody>
          <a:bodyPr/>
          <a:lstStyle/>
          <a:p>
            <a:pPr marL="0" indent="0">
              <a:buNone/>
            </a:pPr>
            <a:r>
              <a:rPr lang="en-US" dirty="0">
                <a:ea typeface="+mn-lt"/>
                <a:cs typeface="+mn-lt"/>
              </a:rPr>
              <a:t>Current formula for WHO-ORS also known as low-osmolar ORS or reduced osmolarity is </a:t>
            </a:r>
            <a:endParaRPr lang="en-US" dirty="0"/>
          </a:p>
          <a:p>
            <a:r>
              <a:rPr lang="en-US" dirty="0">
                <a:ea typeface="+mn-lt"/>
                <a:cs typeface="+mn-lt"/>
              </a:rPr>
              <a:t>Sodium chloride -2.6g</a:t>
            </a:r>
            <a:endParaRPr lang="en-US" dirty="0">
              <a:cs typeface="Calibri" panose="020F0502020204030204"/>
            </a:endParaRPr>
          </a:p>
          <a:p>
            <a:r>
              <a:rPr lang="en-US" dirty="0">
                <a:ea typeface="+mn-lt"/>
                <a:cs typeface="+mn-lt"/>
              </a:rPr>
              <a:t>Trisodium citrate dihydrate-2.9g </a:t>
            </a:r>
          </a:p>
          <a:p>
            <a:r>
              <a:rPr lang="en-US" dirty="0">
                <a:ea typeface="+mn-lt"/>
                <a:cs typeface="+mn-lt"/>
              </a:rPr>
              <a:t>Potassium chloride-1.5g </a:t>
            </a:r>
          </a:p>
          <a:p>
            <a:r>
              <a:rPr lang="en-US" dirty="0">
                <a:ea typeface="+mn-lt"/>
                <a:cs typeface="+mn-lt"/>
              </a:rPr>
              <a:t>Anhydrous glucose-13.5g</a:t>
            </a:r>
            <a:endParaRPr lang="en-US" dirty="0">
              <a:cs typeface="Calibri"/>
            </a:endParaRPr>
          </a:p>
          <a:p>
            <a:pPr marL="0" indent="0">
              <a:buNone/>
            </a:pPr>
            <a:r>
              <a:rPr lang="en-US" dirty="0">
                <a:ea typeface="+mn-lt"/>
                <a:cs typeface="+mn-lt"/>
              </a:rPr>
              <a:t>The above quantities are given for preparing 1litre of solutions.</a:t>
            </a:r>
            <a:endParaRPr lang="en-US" dirty="0">
              <a:cs typeface="Calibri" panose="020F0502020204030204"/>
            </a:endParaRPr>
          </a:p>
          <a:p>
            <a:endParaRPr lang="en-IN" dirty="0"/>
          </a:p>
        </p:txBody>
      </p:sp>
    </p:spTree>
    <p:extLst>
      <p:ext uri="{BB962C8B-B14F-4D97-AF65-F5344CB8AC3E}">
        <p14:creationId xmlns:p14="http://schemas.microsoft.com/office/powerpoint/2010/main" val="263189181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TotalTime>
  <Words>828</Words>
  <Application>Microsoft Office PowerPoint</Application>
  <PresentationFormat>Widescreen</PresentationFormat>
  <Paragraphs>38</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Trebuchet MS</vt:lpstr>
      <vt:lpstr>Wingdings 3</vt:lpstr>
      <vt:lpstr>Facet</vt:lpstr>
      <vt:lpstr>LESSON 5</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5</dc:title>
  <dc:creator>AlekyA Reddy</dc:creator>
  <cp:lastModifiedBy>AlekyA Reddy</cp:lastModifiedBy>
  <cp:revision>1</cp:revision>
  <dcterms:created xsi:type="dcterms:W3CDTF">2022-06-08T07:56:17Z</dcterms:created>
  <dcterms:modified xsi:type="dcterms:W3CDTF">2022-06-08T07:59:17Z</dcterms:modified>
</cp:coreProperties>
</file>