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kyA Reddy" userId="d188a01749e1e24c" providerId="LiveId" clId="{BD4D0C15-DFEF-435B-88CD-5FB4204742EB}"/>
    <pc:docChg chg="custSel addSld delSld modSld">
      <pc:chgData name="AlekyA Reddy" userId="d188a01749e1e24c" providerId="LiveId" clId="{BD4D0C15-DFEF-435B-88CD-5FB4204742EB}" dt="2022-06-08T07:55:55.846" v="68" actId="14100"/>
      <pc:docMkLst>
        <pc:docMk/>
      </pc:docMkLst>
      <pc:sldChg chg="modSp new del">
        <pc:chgData name="AlekyA Reddy" userId="d188a01749e1e24c" providerId="LiveId" clId="{BD4D0C15-DFEF-435B-88CD-5FB4204742EB}" dt="2022-06-08T07:51:39.953" v="6" actId="47"/>
        <pc:sldMkLst>
          <pc:docMk/>
          <pc:sldMk cId="4123867364" sldId="256"/>
        </pc:sldMkLst>
        <pc:spChg chg="mod">
          <ac:chgData name="AlekyA Reddy" userId="d188a01749e1e24c" providerId="LiveId" clId="{BD4D0C15-DFEF-435B-88CD-5FB4204742EB}" dt="2022-06-08T07:51:37.844" v="5"/>
          <ac:spMkLst>
            <pc:docMk/>
            <pc:sldMk cId="4123867364" sldId="256"/>
            <ac:spMk id="2" creationId="{C2005BFA-8610-E869-5CDB-9B5981833BE7}"/>
          </ac:spMkLst>
        </pc:spChg>
        <pc:spChg chg="mod">
          <ac:chgData name="AlekyA Reddy" userId="d188a01749e1e24c" providerId="LiveId" clId="{BD4D0C15-DFEF-435B-88CD-5FB4204742EB}" dt="2022-06-08T07:51:37.844" v="5"/>
          <ac:spMkLst>
            <pc:docMk/>
            <pc:sldMk cId="4123867364" sldId="256"/>
            <ac:spMk id="3" creationId="{6127ACCC-F53F-F27A-7E71-CEBD64729D77}"/>
          </ac:spMkLst>
        </pc:spChg>
      </pc:sldChg>
      <pc:sldChg chg="addSp delSp modSp new mod">
        <pc:chgData name="AlekyA Reddy" userId="d188a01749e1e24c" providerId="LiveId" clId="{BD4D0C15-DFEF-435B-88CD-5FB4204742EB}" dt="2022-06-08T07:52:20.179" v="24" actId="27636"/>
        <pc:sldMkLst>
          <pc:docMk/>
          <pc:sldMk cId="1619222194" sldId="257"/>
        </pc:sldMkLst>
        <pc:spChg chg="mod">
          <ac:chgData name="AlekyA Reddy" userId="d188a01749e1e24c" providerId="LiveId" clId="{BD4D0C15-DFEF-435B-88CD-5FB4204742EB}" dt="2022-06-08T07:51:45.053" v="14" actId="20577"/>
          <ac:spMkLst>
            <pc:docMk/>
            <pc:sldMk cId="1619222194" sldId="257"/>
            <ac:spMk id="2" creationId="{E5211358-46D0-3C9C-4501-21E75443B011}"/>
          </ac:spMkLst>
        </pc:spChg>
        <pc:spChg chg="del mod">
          <ac:chgData name="AlekyA Reddy" userId="d188a01749e1e24c" providerId="LiveId" clId="{BD4D0C15-DFEF-435B-88CD-5FB4204742EB}" dt="2022-06-08T07:52:06.889" v="15"/>
          <ac:spMkLst>
            <pc:docMk/>
            <pc:sldMk cId="1619222194" sldId="257"/>
            <ac:spMk id="3" creationId="{AC706063-95A2-73ED-0031-55E28DED662A}"/>
          </ac:spMkLst>
        </pc:spChg>
        <pc:spChg chg="add mod">
          <ac:chgData name="AlekyA Reddy" userId="d188a01749e1e24c" providerId="LiveId" clId="{BD4D0C15-DFEF-435B-88CD-5FB4204742EB}" dt="2022-06-08T07:52:20.179" v="24" actId="27636"/>
          <ac:spMkLst>
            <pc:docMk/>
            <pc:sldMk cId="1619222194" sldId="257"/>
            <ac:spMk id="4" creationId="{37A67A5E-647A-F462-5FDB-FAB9717F6278}"/>
          </ac:spMkLst>
        </pc:spChg>
      </pc:sldChg>
      <pc:sldChg chg="delSp modSp new mod">
        <pc:chgData name="AlekyA Reddy" userId="d188a01749e1e24c" providerId="LiveId" clId="{BD4D0C15-DFEF-435B-88CD-5FB4204742EB}" dt="2022-06-08T07:52:43.679" v="31" actId="1076"/>
        <pc:sldMkLst>
          <pc:docMk/>
          <pc:sldMk cId="511783021" sldId="258"/>
        </pc:sldMkLst>
        <pc:spChg chg="del mod">
          <ac:chgData name="AlekyA Reddy" userId="d188a01749e1e24c" providerId="LiveId" clId="{BD4D0C15-DFEF-435B-88CD-5FB4204742EB}" dt="2022-06-08T07:52:35.998" v="27" actId="478"/>
          <ac:spMkLst>
            <pc:docMk/>
            <pc:sldMk cId="511783021" sldId="258"/>
            <ac:spMk id="2" creationId="{5D2D968D-668E-3E87-BBBC-778D32190DE4}"/>
          </ac:spMkLst>
        </pc:spChg>
        <pc:spChg chg="mod">
          <ac:chgData name="AlekyA Reddy" userId="d188a01749e1e24c" providerId="LiveId" clId="{BD4D0C15-DFEF-435B-88CD-5FB4204742EB}" dt="2022-06-08T07:52:43.679" v="31" actId="1076"/>
          <ac:spMkLst>
            <pc:docMk/>
            <pc:sldMk cId="511783021" sldId="258"/>
            <ac:spMk id="3" creationId="{C67B177F-F2F0-DCC8-A2F6-116109B83AB9}"/>
          </ac:spMkLst>
        </pc:spChg>
      </pc:sldChg>
      <pc:sldChg chg="modSp new mod">
        <pc:chgData name="AlekyA Reddy" userId="d188a01749e1e24c" providerId="LiveId" clId="{BD4D0C15-DFEF-435B-88CD-5FB4204742EB}" dt="2022-06-08T07:52:53.958" v="32"/>
        <pc:sldMkLst>
          <pc:docMk/>
          <pc:sldMk cId="1829646270" sldId="259"/>
        </pc:sldMkLst>
        <pc:spChg chg="mod">
          <ac:chgData name="AlekyA Reddy" userId="d188a01749e1e24c" providerId="LiveId" clId="{BD4D0C15-DFEF-435B-88CD-5FB4204742EB}" dt="2022-06-08T07:51:37.844" v="5"/>
          <ac:spMkLst>
            <pc:docMk/>
            <pc:sldMk cId="1829646270" sldId="259"/>
            <ac:spMk id="2" creationId="{F0A7F2E3-804E-741C-C032-70C199802D6B}"/>
          </ac:spMkLst>
        </pc:spChg>
        <pc:spChg chg="mod">
          <ac:chgData name="AlekyA Reddy" userId="d188a01749e1e24c" providerId="LiveId" clId="{BD4D0C15-DFEF-435B-88CD-5FB4204742EB}" dt="2022-06-08T07:52:53.958" v="32"/>
          <ac:spMkLst>
            <pc:docMk/>
            <pc:sldMk cId="1829646270" sldId="259"/>
            <ac:spMk id="3" creationId="{B12B81DD-EF4E-77DF-060B-EBB25106D62F}"/>
          </ac:spMkLst>
        </pc:spChg>
      </pc:sldChg>
      <pc:sldChg chg="modSp new mod">
        <pc:chgData name="AlekyA Reddy" userId="d188a01749e1e24c" providerId="LiveId" clId="{BD4D0C15-DFEF-435B-88CD-5FB4204742EB}" dt="2022-06-08T07:53:06.349" v="34" actId="27636"/>
        <pc:sldMkLst>
          <pc:docMk/>
          <pc:sldMk cId="1910584968" sldId="260"/>
        </pc:sldMkLst>
        <pc:spChg chg="mod">
          <ac:chgData name="AlekyA Reddy" userId="d188a01749e1e24c" providerId="LiveId" clId="{BD4D0C15-DFEF-435B-88CD-5FB4204742EB}" dt="2022-06-08T07:51:37.844" v="5"/>
          <ac:spMkLst>
            <pc:docMk/>
            <pc:sldMk cId="1910584968" sldId="260"/>
            <ac:spMk id="2" creationId="{BD9C74D5-6D40-B6C3-FD17-FB01D2BE761C}"/>
          </ac:spMkLst>
        </pc:spChg>
        <pc:spChg chg="mod">
          <ac:chgData name="AlekyA Reddy" userId="d188a01749e1e24c" providerId="LiveId" clId="{BD4D0C15-DFEF-435B-88CD-5FB4204742EB}" dt="2022-06-08T07:53:06.349" v="34" actId="27636"/>
          <ac:spMkLst>
            <pc:docMk/>
            <pc:sldMk cId="1910584968" sldId="260"/>
            <ac:spMk id="3" creationId="{C76A120E-4B81-E3FC-CFD5-38ED2C815BA6}"/>
          </ac:spMkLst>
        </pc:spChg>
      </pc:sldChg>
      <pc:sldChg chg="delSp modSp new mod">
        <pc:chgData name="AlekyA Reddy" userId="d188a01749e1e24c" providerId="LiveId" clId="{BD4D0C15-DFEF-435B-88CD-5FB4204742EB}" dt="2022-06-08T07:53:31.146" v="41" actId="14100"/>
        <pc:sldMkLst>
          <pc:docMk/>
          <pc:sldMk cId="1976272713" sldId="261"/>
        </pc:sldMkLst>
        <pc:spChg chg="del">
          <ac:chgData name="AlekyA Reddy" userId="d188a01749e1e24c" providerId="LiveId" clId="{BD4D0C15-DFEF-435B-88CD-5FB4204742EB}" dt="2022-06-08T07:53:25.296" v="39" actId="478"/>
          <ac:spMkLst>
            <pc:docMk/>
            <pc:sldMk cId="1976272713" sldId="261"/>
            <ac:spMk id="2" creationId="{F7BB00CD-BB1E-867B-CF96-C86F0A6D5FFB}"/>
          </ac:spMkLst>
        </pc:spChg>
        <pc:spChg chg="mod">
          <ac:chgData name="AlekyA Reddy" userId="d188a01749e1e24c" providerId="LiveId" clId="{BD4D0C15-DFEF-435B-88CD-5FB4204742EB}" dt="2022-06-08T07:53:31.146" v="41" actId="14100"/>
          <ac:spMkLst>
            <pc:docMk/>
            <pc:sldMk cId="1976272713" sldId="261"/>
            <ac:spMk id="3" creationId="{A7A9C6AA-8B47-BA5D-1D59-5C4BD6CBF5F4}"/>
          </ac:spMkLst>
        </pc:spChg>
      </pc:sldChg>
      <pc:sldChg chg="delSp modSp new mod">
        <pc:chgData name="AlekyA Reddy" userId="d188a01749e1e24c" providerId="LiveId" clId="{BD4D0C15-DFEF-435B-88CD-5FB4204742EB}" dt="2022-06-08T07:53:54.781" v="48" actId="1076"/>
        <pc:sldMkLst>
          <pc:docMk/>
          <pc:sldMk cId="123325914" sldId="262"/>
        </pc:sldMkLst>
        <pc:spChg chg="del">
          <ac:chgData name="AlekyA Reddy" userId="d188a01749e1e24c" providerId="LiveId" clId="{BD4D0C15-DFEF-435B-88CD-5FB4204742EB}" dt="2022-06-08T07:53:46.906" v="44" actId="478"/>
          <ac:spMkLst>
            <pc:docMk/>
            <pc:sldMk cId="123325914" sldId="262"/>
            <ac:spMk id="2" creationId="{7A9321ED-A8B1-C96F-8380-00BB8F30D1E7}"/>
          </ac:spMkLst>
        </pc:spChg>
        <pc:spChg chg="mod">
          <ac:chgData name="AlekyA Reddy" userId="d188a01749e1e24c" providerId="LiveId" clId="{BD4D0C15-DFEF-435B-88CD-5FB4204742EB}" dt="2022-06-08T07:53:54.781" v="48" actId="1076"/>
          <ac:spMkLst>
            <pc:docMk/>
            <pc:sldMk cId="123325914" sldId="262"/>
            <ac:spMk id="3" creationId="{1412ACD6-597E-D7F9-37CA-BD2612D2F3AE}"/>
          </ac:spMkLst>
        </pc:spChg>
      </pc:sldChg>
      <pc:sldChg chg="delSp modSp new mod">
        <pc:chgData name="AlekyA Reddy" userId="d188a01749e1e24c" providerId="LiveId" clId="{BD4D0C15-DFEF-435B-88CD-5FB4204742EB}" dt="2022-06-08T07:55:01.772" v="56" actId="14100"/>
        <pc:sldMkLst>
          <pc:docMk/>
          <pc:sldMk cId="3527788366" sldId="263"/>
        </pc:sldMkLst>
        <pc:spChg chg="del">
          <ac:chgData name="AlekyA Reddy" userId="d188a01749e1e24c" providerId="LiveId" clId="{BD4D0C15-DFEF-435B-88CD-5FB4204742EB}" dt="2022-06-08T07:54:47.721" v="51" actId="478"/>
          <ac:spMkLst>
            <pc:docMk/>
            <pc:sldMk cId="3527788366" sldId="263"/>
            <ac:spMk id="2" creationId="{55B1BDB6-374D-F261-BBE4-40D69A7971D0}"/>
          </ac:spMkLst>
        </pc:spChg>
        <pc:spChg chg="mod">
          <ac:chgData name="AlekyA Reddy" userId="d188a01749e1e24c" providerId="LiveId" clId="{BD4D0C15-DFEF-435B-88CD-5FB4204742EB}" dt="2022-06-08T07:55:01.772" v="56" actId="14100"/>
          <ac:spMkLst>
            <pc:docMk/>
            <pc:sldMk cId="3527788366" sldId="263"/>
            <ac:spMk id="3" creationId="{7D5EE89B-71E0-BD40-C718-969459C6DB68}"/>
          </ac:spMkLst>
        </pc:spChg>
      </pc:sldChg>
      <pc:sldChg chg="delSp modSp new mod">
        <pc:chgData name="AlekyA Reddy" userId="d188a01749e1e24c" providerId="LiveId" clId="{BD4D0C15-DFEF-435B-88CD-5FB4204742EB}" dt="2022-06-08T07:55:28.339" v="63" actId="14100"/>
        <pc:sldMkLst>
          <pc:docMk/>
          <pc:sldMk cId="1661601480" sldId="264"/>
        </pc:sldMkLst>
        <pc:spChg chg="del">
          <ac:chgData name="AlekyA Reddy" userId="d188a01749e1e24c" providerId="LiveId" clId="{BD4D0C15-DFEF-435B-88CD-5FB4204742EB}" dt="2022-06-08T07:55:20.054" v="60" actId="478"/>
          <ac:spMkLst>
            <pc:docMk/>
            <pc:sldMk cId="1661601480" sldId="264"/>
            <ac:spMk id="2" creationId="{44AAB2AC-2DA9-893A-1667-EE1670E9428A}"/>
          </ac:spMkLst>
        </pc:spChg>
        <pc:spChg chg="mod">
          <ac:chgData name="AlekyA Reddy" userId="d188a01749e1e24c" providerId="LiveId" clId="{BD4D0C15-DFEF-435B-88CD-5FB4204742EB}" dt="2022-06-08T07:55:28.339" v="63" actId="14100"/>
          <ac:spMkLst>
            <pc:docMk/>
            <pc:sldMk cId="1661601480" sldId="264"/>
            <ac:spMk id="3" creationId="{E5ABBC9F-58D9-714C-F02F-8462015F1F83}"/>
          </ac:spMkLst>
        </pc:spChg>
      </pc:sldChg>
      <pc:sldChg chg="delSp modSp new mod">
        <pc:chgData name="AlekyA Reddy" userId="d188a01749e1e24c" providerId="LiveId" clId="{BD4D0C15-DFEF-435B-88CD-5FB4204742EB}" dt="2022-06-08T07:55:55.846" v="68" actId="14100"/>
        <pc:sldMkLst>
          <pc:docMk/>
          <pc:sldMk cId="1317414254" sldId="265"/>
        </pc:sldMkLst>
        <pc:spChg chg="del">
          <ac:chgData name="AlekyA Reddy" userId="d188a01749e1e24c" providerId="LiveId" clId="{BD4D0C15-DFEF-435B-88CD-5FB4204742EB}" dt="2022-06-08T07:55:49.744" v="66" actId="478"/>
          <ac:spMkLst>
            <pc:docMk/>
            <pc:sldMk cId="1317414254" sldId="265"/>
            <ac:spMk id="2" creationId="{9872DDE5-7CAD-6774-C68C-3DBD6C9DC0B0}"/>
          </ac:spMkLst>
        </pc:spChg>
        <pc:spChg chg="mod">
          <ac:chgData name="AlekyA Reddy" userId="d188a01749e1e24c" providerId="LiveId" clId="{BD4D0C15-DFEF-435B-88CD-5FB4204742EB}" dt="2022-06-08T07:55:55.846" v="68" actId="14100"/>
          <ac:spMkLst>
            <pc:docMk/>
            <pc:sldMk cId="1317414254" sldId="265"/>
            <ac:spMk id="3" creationId="{8E570138-44E3-E071-993F-A31724208B4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B69C85-487D-422A-9E70-92FEF777FF5E}"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F4DB1BE-CAE5-477D-B895-675E1F2E4945}" type="slidenum">
              <a:rPr lang="en-IN" smtClean="0"/>
              <a:t>‹#›</a:t>
            </a:fld>
            <a:endParaRPr lang="en-IN"/>
          </a:p>
        </p:txBody>
      </p:sp>
    </p:spTree>
    <p:extLst>
      <p:ext uri="{BB962C8B-B14F-4D97-AF65-F5344CB8AC3E}">
        <p14:creationId xmlns:p14="http://schemas.microsoft.com/office/powerpoint/2010/main" val="588827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B69C85-487D-422A-9E70-92FEF777FF5E}"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F4DB1BE-CAE5-477D-B895-675E1F2E4945}" type="slidenum">
              <a:rPr lang="en-IN" smtClean="0"/>
              <a:t>‹#›</a:t>
            </a:fld>
            <a:endParaRPr lang="en-IN"/>
          </a:p>
        </p:txBody>
      </p:sp>
    </p:spTree>
    <p:extLst>
      <p:ext uri="{BB962C8B-B14F-4D97-AF65-F5344CB8AC3E}">
        <p14:creationId xmlns:p14="http://schemas.microsoft.com/office/powerpoint/2010/main" val="3413693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B69C85-487D-422A-9E70-92FEF777FF5E}"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F4DB1BE-CAE5-477D-B895-675E1F2E4945}" type="slidenum">
              <a:rPr lang="en-IN" smtClean="0"/>
              <a:t>‹#›</a:t>
            </a:fld>
            <a:endParaRPr lang="en-IN"/>
          </a:p>
        </p:txBody>
      </p:sp>
    </p:spTree>
    <p:extLst>
      <p:ext uri="{BB962C8B-B14F-4D97-AF65-F5344CB8AC3E}">
        <p14:creationId xmlns:p14="http://schemas.microsoft.com/office/powerpoint/2010/main" val="2661898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B69C85-487D-422A-9E70-92FEF777FF5E}"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F4DB1BE-CAE5-477D-B895-675E1F2E4945}" type="slidenum">
              <a:rPr lang="en-IN" smtClean="0"/>
              <a:t>‹#›</a:t>
            </a:fld>
            <a:endParaRPr lang="en-IN"/>
          </a:p>
        </p:txBody>
      </p:sp>
    </p:spTree>
    <p:extLst>
      <p:ext uri="{BB962C8B-B14F-4D97-AF65-F5344CB8AC3E}">
        <p14:creationId xmlns:p14="http://schemas.microsoft.com/office/powerpoint/2010/main" val="1325599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B69C85-487D-422A-9E70-92FEF777FF5E}" type="datetimeFigureOut">
              <a:rPr lang="en-IN" smtClean="0"/>
              <a:t>08-06-2022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F4DB1BE-CAE5-477D-B895-675E1F2E4945}" type="slidenum">
              <a:rPr lang="en-IN" smtClean="0"/>
              <a:t>‹#›</a:t>
            </a:fld>
            <a:endParaRPr lang="en-IN"/>
          </a:p>
        </p:txBody>
      </p:sp>
    </p:spTree>
    <p:extLst>
      <p:ext uri="{BB962C8B-B14F-4D97-AF65-F5344CB8AC3E}">
        <p14:creationId xmlns:p14="http://schemas.microsoft.com/office/powerpoint/2010/main" val="2160730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B69C85-487D-422A-9E70-92FEF777FF5E}" type="datetimeFigureOut">
              <a:rPr lang="en-IN" smtClean="0"/>
              <a:t>08-06-2022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F4DB1BE-CAE5-477D-B895-675E1F2E4945}" type="slidenum">
              <a:rPr lang="en-IN" smtClean="0"/>
              <a:t>‹#›</a:t>
            </a:fld>
            <a:endParaRPr lang="en-IN"/>
          </a:p>
        </p:txBody>
      </p:sp>
    </p:spTree>
    <p:extLst>
      <p:ext uri="{BB962C8B-B14F-4D97-AF65-F5344CB8AC3E}">
        <p14:creationId xmlns:p14="http://schemas.microsoft.com/office/powerpoint/2010/main" val="903061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B69C85-487D-422A-9E70-92FEF777FF5E}" type="datetimeFigureOut">
              <a:rPr lang="en-IN" smtClean="0"/>
              <a:t>08-06-2022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F4DB1BE-CAE5-477D-B895-675E1F2E4945}" type="slidenum">
              <a:rPr lang="en-IN" smtClean="0"/>
              <a:t>‹#›</a:t>
            </a:fld>
            <a:endParaRPr lang="en-IN"/>
          </a:p>
        </p:txBody>
      </p:sp>
    </p:spTree>
    <p:extLst>
      <p:ext uri="{BB962C8B-B14F-4D97-AF65-F5344CB8AC3E}">
        <p14:creationId xmlns:p14="http://schemas.microsoft.com/office/powerpoint/2010/main" val="4225217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B69C85-487D-422A-9E70-92FEF777FF5E}"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F4DB1BE-CAE5-477D-B895-675E1F2E4945}" type="slidenum">
              <a:rPr lang="en-IN" smtClean="0"/>
              <a:t>‹#›</a:t>
            </a:fld>
            <a:endParaRPr lang="en-IN"/>
          </a:p>
        </p:txBody>
      </p:sp>
    </p:spTree>
    <p:extLst>
      <p:ext uri="{BB962C8B-B14F-4D97-AF65-F5344CB8AC3E}">
        <p14:creationId xmlns:p14="http://schemas.microsoft.com/office/powerpoint/2010/main" val="2495343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B69C85-487D-422A-9E70-92FEF777FF5E}"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F4DB1BE-CAE5-477D-B895-675E1F2E4945}" type="slidenum">
              <a:rPr lang="en-IN" smtClean="0"/>
              <a:t>‹#›</a:t>
            </a:fld>
            <a:endParaRPr lang="en-IN"/>
          </a:p>
        </p:txBody>
      </p:sp>
    </p:spTree>
    <p:extLst>
      <p:ext uri="{BB962C8B-B14F-4D97-AF65-F5344CB8AC3E}">
        <p14:creationId xmlns:p14="http://schemas.microsoft.com/office/powerpoint/2010/main" val="3355576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B69C85-487D-422A-9E70-92FEF777FF5E}"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F4DB1BE-CAE5-477D-B895-675E1F2E4945}" type="slidenum">
              <a:rPr lang="en-IN" smtClean="0"/>
              <a:t>‹#›</a:t>
            </a:fld>
            <a:endParaRPr lang="en-IN"/>
          </a:p>
        </p:txBody>
      </p:sp>
    </p:spTree>
    <p:extLst>
      <p:ext uri="{BB962C8B-B14F-4D97-AF65-F5344CB8AC3E}">
        <p14:creationId xmlns:p14="http://schemas.microsoft.com/office/powerpoint/2010/main" val="3584939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B69C85-487D-422A-9E70-92FEF777FF5E}"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F4DB1BE-CAE5-477D-B895-675E1F2E4945}"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9828938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B69C85-487D-422A-9E70-92FEF777FF5E}"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F4DB1BE-CAE5-477D-B895-675E1F2E4945}" type="slidenum">
              <a:rPr lang="en-IN" smtClean="0"/>
              <a:t>‹#›</a:t>
            </a:fld>
            <a:endParaRPr lang="en-IN"/>
          </a:p>
        </p:txBody>
      </p:sp>
    </p:spTree>
    <p:extLst>
      <p:ext uri="{BB962C8B-B14F-4D97-AF65-F5344CB8AC3E}">
        <p14:creationId xmlns:p14="http://schemas.microsoft.com/office/powerpoint/2010/main" val="3395619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B69C85-487D-422A-9E70-92FEF777FF5E}"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F4DB1BE-CAE5-477D-B895-675E1F2E4945}"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272646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B69C85-487D-422A-9E70-92FEF777FF5E}"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F4DB1BE-CAE5-477D-B895-675E1F2E4945}" type="slidenum">
              <a:rPr lang="en-IN" smtClean="0"/>
              <a:t>‹#›</a:t>
            </a:fld>
            <a:endParaRPr lang="en-IN"/>
          </a:p>
        </p:txBody>
      </p:sp>
    </p:spTree>
    <p:extLst>
      <p:ext uri="{BB962C8B-B14F-4D97-AF65-F5344CB8AC3E}">
        <p14:creationId xmlns:p14="http://schemas.microsoft.com/office/powerpoint/2010/main" val="37453831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B69C85-487D-422A-9E70-92FEF777FF5E}"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F4DB1BE-CAE5-477D-B895-675E1F2E4945}" type="slidenum">
              <a:rPr lang="en-IN" smtClean="0"/>
              <a:t>‹#›</a:t>
            </a:fld>
            <a:endParaRPr lang="en-IN"/>
          </a:p>
        </p:txBody>
      </p:sp>
    </p:spTree>
    <p:extLst>
      <p:ext uri="{BB962C8B-B14F-4D97-AF65-F5344CB8AC3E}">
        <p14:creationId xmlns:p14="http://schemas.microsoft.com/office/powerpoint/2010/main" val="4015874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B69C85-487D-422A-9E70-92FEF777FF5E}"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F4DB1BE-CAE5-477D-B895-675E1F2E4945}" type="slidenum">
              <a:rPr lang="en-IN" smtClean="0"/>
              <a:t>‹#›</a:t>
            </a:fld>
            <a:endParaRPr lang="en-IN"/>
          </a:p>
        </p:txBody>
      </p:sp>
    </p:spTree>
    <p:extLst>
      <p:ext uri="{BB962C8B-B14F-4D97-AF65-F5344CB8AC3E}">
        <p14:creationId xmlns:p14="http://schemas.microsoft.com/office/powerpoint/2010/main" val="968772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B69C85-487D-422A-9E70-92FEF777FF5E}" type="datetimeFigureOut">
              <a:rPr lang="en-IN" smtClean="0"/>
              <a:t>08-06-2022</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F4DB1BE-CAE5-477D-B895-675E1F2E4945}" type="slidenum">
              <a:rPr lang="en-IN" smtClean="0"/>
              <a:t>‹#›</a:t>
            </a:fld>
            <a:endParaRPr lang="en-IN"/>
          </a:p>
        </p:txBody>
      </p:sp>
    </p:spTree>
    <p:extLst>
      <p:ext uri="{BB962C8B-B14F-4D97-AF65-F5344CB8AC3E}">
        <p14:creationId xmlns:p14="http://schemas.microsoft.com/office/powerpoint/2010/main" val="42371522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11358-46D0-3C9C-4501-21E75443B011}"/>
              </a:ext>
            </a:extLst>
          </p:cNvPr>
          <p:cNvSpPr>
            <a:spLocks noGrp="1"/>
          </p:cNvSpPr>
          <p:nvPr>
            <p:ph type="title"/>
          </p:nvPr>
        </p:nvSpPr>
        <p:spPr/>
        <p:txBody>
          <a:bodyPr/>
          <a:lstStyle/>
          <a:p>
            <a:r>
              <a:rPr lang="en-US" dirty="0"/>
              <a:t>LESSON 4</a:t>
            </a:r>
            <a:endParaRPr lang="en-IN" dirty="0"/>
          </a:p>
        </p:txBody>
      </p:sp>
      <p:sp>
        <p:nvSpPr>
          <p:cNvPr id="4" name="Content Placeholder 2">
            <a:extLst>
              <a:ext uri="{FF2B5EF4-FFF2-40B4-BE49-F238E27FC236}">
                <a16:creationId xmlns:a16="http://schemas.microsoft.com/office/drawing/2014/main" id="{37A67A5E-647A-F462-5FDB-FAB9717F6278}"/>
              </a:ext>
            </a:extLst>
          </p:cNvPr>
          <p:cNvSpPr>
            <a:spLocks noGrp="1"/>
          </p:cNvSpPr>
          <p:nvPr>
            <p:ph idx="1"/>
          </p:nvPr>
        </p:nvSpPr>
        <p:spPr>
          <a:xfrm>
            <a:off x="677862" y="1489166"/>
            <a:ext cx="10836804" cy="5172891"/>
          </a:xfrm>
        </p:spPr>
        <p:txBody>
          <a:bodyPr vert="horz" lIns="91440" tIns="45720" rIns="91440" bIns="45720" rtlCol="0" anchor="t">
            <a:normAutofit/>
          </a:bodyPr>
          <a:lstStyle/>
          <a:p>
            <a:pPr marL="0" indent="0">
              <a:buNone/>
            </a:pPr>
            <a:r>
              <a:rPr lang="en-US" dirty="0">
                <a:ea typeface="+mn-lt"/>
                <a:cs typeface="+mn-lt"/>
              </a:rPr>
              <a:t>SODIUM: </a:t>
            </a:r>
            <a:endParaRPr lang="en-US" dirty="0">
              <a:cs typeface="Calibri" panose="020F0502020204030204"/>
            </a:endParaRPr>
          </a:p>
          <a:p>
            <a:r>
              <a:rPr lang="en-US" dirty="0">
                <a:ea typeface="+mn-lt"/>
                <a:cs typeface="+mn-lt"/>
              </a:rPr>
              <a:t>Sodium (Na+) is considered to be the most abundant extra-cellular ion. It constitutes nearly 90 % of extra-cellular cations. Normal plasma sodium concentration is 136 to 142 </a:t>
            </a:r>
            <a:r>
              <a:rPr lang="en-US" dirty="0" err="1">
                <a:ea typeface="+mn-lt"/>
                <a:cs typeface="+mn-lt"/>
              </a:rPr>
              <a:t>mEq</a:t>
            </a:r>
            <a:r>
              <a:rPr lang="en-US" dirty="0">
                <a:ea typeface="+mn-lt"/>
                <a:cs typeface="+mn-lt"/>
              </a:rPr>
              <a:t>/</a:t>
            </a:r>
            <a:r>
              <a:rPr lang="en-US" dirty="0" err="1">
                <a:ea typeface="+mn-lt"/>
                <a:cs typeface="+mn-lt"/>
              </a:rPr>
              <a:t>litre</a:t>
            </a:r>
            <a:r>
              <a:rPr lang="en-US" dirty="0">
                <a:ea typeface="+mn-lt"/>
                <a:cs typeface="+mn-lt"/>
              </a:rPr>
              <a:t>. The normal intake of sodium chloride per day varies from 5-20 g and the daily requirement is between 3-5 gm. The excess quantity of salt consumed gets excreted in the urine. The sodium level in blood is controlled by aldosterone and antidiuretic hormone (ADH). The atria of heart produce the hormone atrial natriuretic peptide (ANP), which opposes the action of aldosterone and ADH. It increases Na+ and water excretion by the kidneys.</a:t>
            </a:r>
            <a:endParaRPr lang="en-US" dirty="0"/>
          </a:p>
          <a:p>
            <a:pPr marL="0" indent="0">
              <a:buNone/>
            </a:pPr>
            <a:r>
              <a:rPr lang="en-US" dirty="0">
                <a:ea typeface="+mn-lt"/>
                <a:cs typeface="+mn-lt"/>
              </a:rPr>
              <a:t>Sodium (Na+) are said to play important roles which are as follows:</a:t>
            </a:r>
            <a:endParaRPr lang="en-US" dirty="0">
              <a:cs typeface="Calibri" panose="020F0502020204030204"/>
            </a:endParaRPr>
          </a:p>
          <a:p>
            <a:r>
              <a:rPr lang="en-US" dirty="0">
                <a:ea typeface="+mn-lt"/>
                <a:cs typeface="+mn-lt"/>
              </a:rPr>
              <a:t> The main component of the extra- cellular fluid is sodium ion which is associated with the chloride and bicarbonate in regulating the acid-base equilibrium. </a:t>
            </a:r>
            <a:endParaRPr lang="en-US" dirty="0">
              <a:cs typeface="Calibri" panose="020F0502020204030204"/>
            </a:endParaRPr>
          </a:p>
          <a:p>
            <a:r>
              <a:rPr lang="en-US" dirty="0">
                <a:ea typeface="+mn-lt"/>
                <a:cs typeface="+mn-lt"/>
              </a:rPr>
              <a:t>   It helps in the maintenance of osmotic pressure of various body fluids and thereby protecting the body against excessive fluid loss. </a:t>
            </a:r>
            <a:endParaRPr lang="en-US" dirty="0">
              <a:cs typeface="Calibri" panose="020F0502020204030204"/>
            </a:endParaRPr>
          </a:p>
          <a:p>
            <a:r>
              <a:rPr lang="en-US" dirty="0">
                <a:ea typeface="+mn-lt"/>
                <a:cs typeface="+mn-lt"/>
              </a:rPr>
              <a:t>It is of vital importance in preserving normal irritability of muscle and the permeability of cell. </a:t>
            </a:r>
            <a:endParaRPr lang="en-US" dirty="0"/>
          </a:p>
          <a:p>
            <a:r>
              <a:rPr lang="en-US" dirty="0">
                <a:ea typeface="+mn-lt"/>
                <a:cs typeface="+mn-lt"/>
              </a:rPr>
              <a:t> It plays an important role in the transmission of nerve impulses in the nerve </a:t>
            </a:r>
            <a:r>
              <a:rPr lang="en-US" dirty="0" err="1">
                <a:ea typeface="+mn-lt"/>
                <a:cs typeface="+mn-lt"/>
              </a:rPr>
              <a:t>fibres</a:t>
            </a:r>
            <a:r>
              <a:rPr lang="en-US" dirty="0">
                <a:ea typeface="+mn-lt"/>
                <a:cs typeface="+mn-lt"/>
              </a:rPr>
              <a:t>.</a:t>
            </a:r>
            <a:endParaRPr lang="en-US" dirty="0">
              <a:cs typeface="Calibri" panose="020F0502020204030204"/>
            </a:endParaRPr>
          </a:p>
        </p:txBody>
      </p:sp>
    </p:spTree>
    <p:extLst>
      <p:ext uri="{BB962C8B-B14F-4D97-AF65-F5344CB8AC3E}">
        <p14:creationId xmlns:p14="http://schemas.microsoft.com/office/powerpoint/2010/main" val="1619222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7B177F-F2F0-DCC8-A2F6-116109B83AB9}"/>
              </a:ext>
            </a:extLst>
          </p:cNvPr>
          <p:cNvSpPr>
            <a:spLocks noGrp="1"/>
          </p:cNvSpPr>
          <p:nvPr>
            <p:ph idx="1"/>
          </p:nvPr>
        </p:nvSpPr>
        <p:spPr>
          <a:xfrm>
            <a:off x="416076" y="747953"/>
            <a:ext cx="10243215" cy="5362093"/>
          </a:xfrm>
        </p:spPr>
        <p:txBody>
          <a:bodyPr>
            <a:normAutofit/>
          </a:bodyPr>
          <a:lstStyle/>
          <a:p>
            <a:pPr marL="0" indent="0">
              <a:buNone/>
            </a:pPr>
            <a:r>
              <a:rPr lang="en-US" dirty="0">
                <a:ea typeface="+mn-lt"/>
                <a:cs typeface="+mn-lt"/>
              </a:rPr>
              <a:t>The conditions under which low serum sodium level (hyponatremia) exists are as follows:</a:t>
            </a:r>
            <a:endParaRPr lang="en-US" dirty="0">
              <a:cs typeface="Calibri" panose="020F0502020204030204"/>
            </a:endParaRPr>
          </a:p>
          <a:p>
            <a:r>
              <a:rPr lang="en-US" dirty="0">
                <a:ea typeface="+mn-lt"/>
                <a:cs typeface="+mn-lt"/>
              </a:rPr>
              <a:t>Because of loss due to excessive urination as in case of “diabetes insipidus”. </a:t>
            </a:r>
            <a:endParaRPr lang="en-US" dirty="0"/>
          </a:p>
          <a:p>
            <a:r>
              <a:rPr lang="en-US" dirty="0">
                <a:ea typeface="+mn-lt"/>
                <a:cs typeface="+mn-lt"/>
              </a:rPr>
              <a:t>Due to excessive sodium excretion in metabolic acidosis. </a:t>
            </a:r>
            <a:endParaRPr lang="en-US" dirty="0"/>
          </a:p>
          <a:p>
            <a:r>
              <a:rPr lang="en-US" dirty="0">
                <a:ea typeface="+mn-lt"/>
                <a:cs typeface="+mn-lt"/>
              </a:rPr>
              <a:t> During diarrhea and vomiting. </a:t>
            </a:r>
            <a:endParaRPr lang="en-US" dirty="0">
              <a:cs typeface="Calibri" panose="020F0502020204030204"/>
            </a:endParaRPr>
          </a:p>
          <a:p>
            <a:r>
              <a:rPr lang="en-US" dirty="0">
                <a:ea typeface="+mn-lt"/>
                <a:cs typeface="+mn-lt"/>
              </a:rPr>
              <a:t>In Addison’s disease in which there occurs a decreased excretion of hormone aldosterone-which is antidiuretic in nature. </a:t>
            </a:r>
            <a:endParaRPr lang="en-US" dirty="0">
              <a:cs typeface="Calibri" panose="020F0502020204030204"/>
            </a:endParaRPr>
          </a:p>
          <a:p>
            <a:pPr marL="0" indent="0">
              <a:buNone/>
            </a:pPr>
            <a:r>
              <a:rPr lang="en-US" dirty="0">
                <a:ea typeface="+mn-lt"/>
                <a:cs typeface="+mn-lt"/>
              </a:rPr>
              <a:t>The conditions under which high serum sodium level (hypernatremia) exists are as follows: </a:t>
            </a:r>
          </a:p>
          <a:p>
            <a:r>
              <a:rPr lang="en-US" dirty="0">
                <a:ea typeface="+mn-lt"/>
                <a:cs typeface="+mn-lt"/>
              </a:rPr>
              <a:t>Hyper adrenalins (Cushing’s syndrome). </a:t>
            </a:r>
            <a:endParaRPr lang="en-US" dirty="0">
              <a:cs typeface="Calibri" panose="020F0502020204030204"/>
            </a:endParaRPr>
          </a:p>
          <a:p>
            <a:r>
              <a:rPr lang="en-US" dirty="0">
                <a:ea typeface="+mn-lt"/>
                <a:cs typeface="+mn-lt"/>
              </a:rPr>
              <a:t>Certain types of brain damage. </a:t>
            </a:r>
            <a:endParaRPr lang="en-US" dirty="0"/>
          </a:p>
          <a:p>
            <a:r>
              <a:rPr lang="en-US" dirty="0">
                <a:ea typeface="+mn-lt"/>
                <a:cs typeface="+mn-lt"/>
              </a:rPr>
              <a:t>Excessive treatments with sodium salts. </a:t>
            </a:r>
            <a:endParaRPr lang="en-US" dirty="0"/>
          </a:p>
          <a:p>
            <a:endParaRPr lang="en-IN" dirty="0"/>
          </a:p>
        </p:txBody>
      </p:sp>
    </p:spTree>
    <p:extLst>
      <p:ext uri="{BB962C8B-B14F-4D97-AF65-F5344CB8AC3E}">
        <p14:creationId xmlns:p14="http://schemas.microsoft.com/office/powerpoint/2010/main" val="511783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7F2E3-804E-741C-C032-70C199802D6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12B81DD-EF4E-77DF-060B-EBB25106D62F}"/>
              </a:ext>
            </a:extLst>
          </p:cNvPr>
          <p:cNvSpPr>
            <a:spLocks noGrp="1"/>
          </p:cNvSpPr>
          <p:nvPr>
            <p:ph idx="1"/>
          </p:nvPr>
        </p:nvSpPr>
        <p:spPr/>
        <p:txBody>
          <a:bodyPr/>
          <a:lstStyle/>
          <a:p>
            <a:r>
              <a:rPr lang="en-US" dirty="0">
                <a:ea typeface="+mn-lt"/>
                <a:cs typeface="+mn-lt"/>
              </a:rPr>
              <a:t>Low serum sodium levels gives rise to dehydration, acidosis and excess sodium levels lead to edema and hypertension. In case of low sodium levels, sodium salts have to be administered and in case of high sodium levels, treatment involves low salt diet and diuretics.</a:t>
            </a:r>
            <a:endParaRPr lang="en-US" dirty="0">
              <a:cs typeface="Calibri" panose="020F0502020204030204"/>
            </a:endParaRPr>
          </a:p>
          <a:p>
            <a:endParaRPr lang="en-US" dirty="0"/>
          </a:p>
          <a:p>
            <a:r>
              <a:rPr lang="en-US" dirty="0">
                <a:ea typeface="+mn-lt"/>
                <a:cs typeface="+mn-lt"/>
              </a:rPr>
              <a:t>Signs and symptoms of hyponatremia include muscular weakness, dizziness, headache, hypotension, tachycardia and shock. Symptoms of hypernatremia include intense thirst, fatigue, restlessness, agitation and coma.</a:t>
            </a:r>
            <a:endParaRPr lang="en-US" dirty="0"/>
          </a:p>
          <a:p>
            <a:endParaRPr lang="en-IN" dirty="0"/>
          </a:p>
        </p:txBody>
      </p:sp>
    </p:spTree>
    <p:extLst>
      <p:ext uri="{BB962C8B-B14F-4D97-AF65-F5344CB8AC3E}">
        <p14:creationId xmlns:p14="http://schemas.microsoft.com/office/powerpoint/2010/main" val="1829646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C74D5-6D40-B6C3-FD17-FB01D2BE761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76A120E-4B81-E3FC-CFD5-38ED2C815BA6}"/>
              </a:ext>
            </a:extLst>
          </p:cNvPr>
          <p:cNvSpPr>
            <a:spLocks noGrp="1"/>
          </p:cNvSpPr>
          <p:nvPr>
            <p:ph idx="1"/>
          </p:nvPr>
        </p:nvSpPr>
        <p:spPr/>
        <p:txBody>
          <a:bodyPr>
            <a:normAutofit fontScale="92500" lnSpcReduction="10000"/>
          </a:bodyPr>
          <a:lstStyle/>
          <a:p>
            <a:pPr marL="0" indent="0">
              <a:buNone/>
            </a:pPr>
            <a:r>
              <a:rPr lang="en-US" dirty="0">
                <a:ea typeface="+mn-lt"/>
                <a:cs typeface="+mn-lt"/>
              </a:rPr>
              <a:t>POTASSIUM:</a:t>
            </a:r>
            <a:endParaRPr lang="en-US" dirty="0">
              <a:cs typeface="Calibri" panose="020F0502020204030204"/>
            </a:endParaRPr>
          </a:p>
          <a:p>
            <a:r>
              <a:rPr lang="en-US" dirty="0">
                <a:ea typeface="+mn-lt"/>
                <a:cs typeface="+mn-lt"/>
              </a:rPr>
              <a:t>It is the most abundant cation in intra-cellular fluid. Normal plasma concentration of potassium is 3.8 to 5.0 </a:t>
            </a:r>
            <a:r>
              <a:rPr lang="en-US" dirty="0" err="1">
                <a:ea typeface="+mn-lt"/>
                <a:cs typeface="+mn-lt"/>
              </a:rPr>
              <a:t>mEq</a:t>
            </a:r>
            <a:r>
              <a:rPr lang="en-US" dirty="0">
                <a:ea typeface="+mn-lt"/>
                <a:cs typeface="+mn-lt"/>
              </a:rPr>
              <a:t>/</a:t>
            </a:r>
            <a:r>
              <a:rPr lang="en-US" dirty="0" err="1">
                <a:ea typeface="+mn-lt"/>
                <a:cs typeface="+mn-lt"/>
              </a:rPr>
              <a:t>litre</a:t>
            </a:r>
            <a:r>
              <a:rPr lang="en-US" dirty="0">
                <a:ea typeface="+mn-lt"/>
                <a:cs typeface="+mn-lt"/>
              </a:rPr>
              <a:t>. Its concentration in intra-cellular fluid is 23 times higher than in extra-cellular fluids. The daily requirement is about 1.5-4.5 g. The good source of potassium in food includes milk, certain vegetables, meat and whole grains. It rapidly gets absorbed from diet from the gastrointestinal tract and is rapidly excreted through kidneys.</a:t>
            </a:r>
            <a:endParaRPr lang="en-US" dirty="0"/>
          </a:p>
          <a:p>
            <a:pPr marL="0" indent="0">
              <a:buNone/>
            </a:pPr>
            <a:r>
              <a:rPr lang="en-US" dirty="0">
                <a:ea typeface="+mn-lt"/>
                <a:cs typeface="+mn-lt"/>
              </a:rPr>
              <a:t>These ions play an important role in-</a:t>
            </a:r>
            <a:endParaRPr lang="en-US" dirty="0">
              <a:cs typeface="Calibri" panose="020F0502020204030204"/>
            </a:endParaRPr>
          </a:p>
          <a:p>
            <a:r>
              <a:rPr lang="en-US" dirty="0">
                <a:ea typeface="+mn-lt"/>
                <a:cs typeface="+mn-lt"/>
              </a:rPr>
              <a:t>The contraction of muscles, especially that of cardiac muscles. </a:t>
            </a:r>
            <a:endParaRPr lang="en-US" dirty="0"/>
          </a:p>
          <a:p>
            <a:r>
              <a:rPr lang="en-US" dirty="0">
                <a:ea typeface="+mn-lt"/>
                <a:cs typeface="+mn-lt"/>
              </a:rPr>
              <a:t> The transmission of nerve impulses. </a:t>
            </a:r>
          </a:p>
          <a:p>
            <a:r>
              <a:rPr lang="en-US" dirty="0">
                <a:ea typeface="+mn-lt"/>
                <a:cs typeface="+mn-lt"/>
              </a:rPr>
              <a:t>Maintaining the electrolyte composition of various body fluids. </a:t>
            </a:r>
            <a:endParaRPr lang="en-US" dirty="0">
              <a:cs typeface="Calibri" panose="020F0502020204030204"/>
            </a:endParaRPr>
          </a:p>
          <a:p>
            <a:r>
              <a:rPr lang="en-US" dirty="0">
                <a:ea typeface="+mn-lt"/>
                <a:cs typeface="+mn-lt"/>
              </a:rPr>
              <a:t>In many biochemical activities inside the cells. </a:t>
            </a:r>
            <a:endParaRPr lang="en-US" dirty="0"/>
          </a:p>
          <a:p>
            <a:endParaRPr lang="en-IN" dirty="0"/>
          </a:p>
        </p:txBody>
      </p:sp>
    </p:spTree>
    <p:extLst>
      <p:ext uri="{BB962C8B-B14F-4D97-AF65-F5344CB8AC3E}">
        <p14:creationId xmlns:p14="http://schemas.microsoft.com/office/powerpoint/2010/main" val="1910584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A9C6AA-8B47-BA5D-1D59-5C4BD6CBF5F4}"/>
              </a:ext>
            </a:extLst>
          </p:cNvPr>
          <p:cNvSpPr>
            <a:spLocks noGrp="1"/>
          </p:cNvSpPr>
          <p:nvPr>
            <p:ph idx="1"/>
          </p:nvPr>
        </p:nvSpPr>
        <p:spPr>
          <a:xfrm>
            <a:off x="339634" y="705395"/>
            <a:ext cx="9718766" cy="5335968"/>
          </a:xfrm>
        </p:spPr>
        <p:txBody>
          <a:bodyPr/>
          <a:lstStyle/>
          <a:p>
            <a:pPr marL="0" indent="0">
              <a:buNone/>
            </a:pPr>
            <a:r>
              <a:rPr lang="en-US" dirty="0">
                <a:ea typeface="+mn-lt"/>
                <a:cs typeface="+mn-lt"/>
              </a:rPr>
              <a:t>Low serum potassium levels (hypokalemia) develop in various conditions such as;</a:t>
            </a:r>
            <a:endParaRPr lang="en-US" dirty="0">
              <a:cs typeface="Calibri" panose="020F0502020204030204"/>
            </a:endParaRPr>
          </a:p>
          <a:p>
            <a:r>
              <a:rPr lang="en-US" dirty="0">
                <a:ea typeface="+mn-lt"/>
                <a:cs typeface="+mn-lt"/>
              </a:rPr>
              <a:t> Illness in which post-operative treatment includes intravenous administration of solutions not having potassium for a prolong period. </a:t>
            </a:r>
            <a:endParaRPr lang="en-US" dirty="0">
              <a:cs typeface="Calibri" panose="020F0502020204030204"/>
            </a:endParaRPr>
          </a:p>
          <a:p>
            <a:r>
              <a:rPr lang="en-US" dirty="0">
                <a:ea typeface="+mn-lt"/>
                <a:cs typeface="+mn-lt"/>
              </a:rPr>
              <a:t>They have been associated with malnutrition, gastrointestinal losses, as in diarrhea and in metabolic alkalosis. </a:t>
            </a:r>
            <a:endParaRPr lang="en-US" dirty="0"/>
          </a:p>
          <a:p>
            <a:r>
              <a:rPr lang="en-US" dirty="0">
                <a:ea typeface="+mn-lt"/>
                <a:cs typeface="+mn-lt"/>
              </a:rPr>
              <a:t>Increase in the use of diuretics like acetazolamide and chlorothiazide increases able to increase the excretion of potassium in urine. </a:t>
            </a:r>
            <a:endParaRPr lang="en-US" dirty="0"/>
          </a:p>
          <a:p>
            <a:r>
              <a:rPr lang="en-US" dirty="0">
                <a:ea typeface="+mn-lt"/>
                <a:cs typeface="+mn-lt"/>
              </a:rPr>
              <a:t> In case of heart disease, the potassium content of myocardium gets depleted and with heart recovery, the potassium becomes normal</a:t>
            </a:r>
            <a:endParaRPr lang="en-US" dirty="0"/>
          </a:p>
          <a:p>
            <a:endParaRPr lang="en-IN" dirty="0"/>
          </a:p>
        </p:txBody>
      </p:sp>
    </p:spTree>
    <p:extLst>
      <p:ext uri="{BB962C8B-B14F-4D97-AF65-F5344CB8AC3E}">
        <p14:creationId xmlns:p14="http://schemas.microsoft.com/office/powerpoint/2010/main" val="1976272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12ACD6-597E-D7F9-37CA-BD2612D2F3AE}"/>
              </a:ext>
            </a:extLst>
          </p:cNvPr>
          <p:cNvSpPr>
            <a:spLocks noGrp="1"/>
          </p:cNvSpPr>
          <p:nvPr>
            <p:ph idx="1"/>
          </p:nvPr>
        </p:nvSpPr>
        <p:spPr>
          <a:xfrm>
            <a:off x="389951" y="548641"/>
            <a:ext cx="9590072" cy="5362093"/>
          </a:xfrm>
        </p:spPr>
        <p:txBody>
          <a:bodyPr>
            <a:normAutofit/>
          </a:bodyPr>
          <a:lstStyle/>
          <a:p>
            <a:pPr marL="0" indent="0">
              <a:buNone/>
            </a:pPr>
            <a:r>
              <a:rPr lang="en-US" dirty="0">
                <a:ea typeface="+mn-lt"/>
                <a:cs typeface="+mn-lt"/>
              </a:rPr>
              <a:t>Symptoms of hypokalemia &amp; Hyperkalemia:</a:t>
            </a:r>
            <a:endParaRPr lang="en-US" dirty="0">
              <a:cs typeface="Calibri" panose="020F0502020204030204"/>
            </a:endParaRPr>
          </a:p>
          <a:p>
            <a:r>
              <a:rPr lang="en-US" dirty="0">
                <a:ea typeface="+mn-lt"/>
                <a:cs typeface="+mn-lt"/>
              </a:rPr>
              <a:t>Mild hypokalemia is often without symptoms, although it may cause a small elevation of  blood pressure. Moderate hypokalemia, with serum potassium concentrations of 2.5–3 </a:t>
            </a:r>
            <a:r>
              <a:rPr lang="en-US" dirty="0" err="1">
                <a:ea typeface="+mn-lt"/>
                <a:cs typeface="+mn-lt"/>
              </a:rPr>
              <a:t>mEq</a:t>
            </a:r>
            <a:r>
              <a:rPr lang="en-US" dirty="0">
                <a:ea typeface="+mn-lt"/>
                <a:cs typeface="+mn-lt"/>
              </a:rPr>
              <a:t>/L , may cause  muscle weakness,  myalgia, and  muscle cramps (owing to disturbed function of  skeletal muscle), and  constipation (from disturbed function of  smooth muscle). With more severe hypokalemia,  flaccid paralysis(characterized by  weakness or  paralysis and reduced  muscle tone without other obvious cause (e.g.,  trauma) may result.</a:t>
            </a:r>
            <a:endParaRPr lang="en-US" dirty="0">
              <a:cs typeface="Calibri" panose="020F0502020204030204"/>
            </a:endParaRPr>
          </a:p>
          <a:p>
            <a:r>
              <a:rPr lang="en-US" dirty="0">
                <a:ea typeface="+mn-lt"/>
                <a:cs typeface="+mn-lt"/>
              </a:rPr>
              <a:t>High serum potassium levels (hyperkalemia) develop in various conditions such as-certain types of kidney damage and are characterized by anxiety, </a:t>
            </a:r>
            <a:r>
              <a:rPr lang="en-US" dirty="0" err="1">
                <a:ea typeface="+mn-lt"/>
                <a:cs typeface="+mn-lt"/>
              </a:rPr>
              <a:t>diarrhoea</a:t>
            </a:r>
            <a:r>
              <a:rPr lang="en-US" dirty="0">
                <a:ea typeface="+mn-lt"/>
                <a:cs typeface="+mn-lt"/>
              </a:rPr>
              <a:t>, weakness, abdominal cramping and burning sensation. It may cause death by inducing fibrillation of the heart.</a:t>
            </a:r>
            <a:endParaRPr lang="en-US" dirty="0"/>
          </a:p>
          <a:p>
            <a:endParaRPr lang="en-IN" dirty="0"/>
          </a:p>
        </p:txBody>
      </p:sp>
    </p:spTree>
    <p:extLst>
      <p:ext uri="{BB962C8B-B14F-4D97-AF65-F5344CB8AC3E}">
        <p14:creationId xmlns:p14="http://schemas.microsoft.com/office/powerpoint/2010/main" val="123325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5EE89B-71E0-BD40-C718-969459C6DB68}"/>
              </a:ext>
            </a:extLst>
          </p:cNvPr>
          <p:cNvSpPr>
            <a:spLocks noGrp="1"/>
          </p:cNvSpPr>
          <p:nvPr>
            <p:ph idx="1"/>
          </p:nvPr>
        </p:nvSpPr>
        <p:spPr>
          <a:xfrm>
            <a:off x="416076" y="826330"/>
            <a:ext cx="9955833" cy="5469967"/>
          </a:xfrm>
        </p:spPr>
        <p:txBody>
          <a:bodyPr>
            <a:normAutofit/>
          </a:bodyPr>
          <a:lstStyle/>
          <a:p>
            <a:pPr marL="0" indent="0">
              <a:buNone/>
            </a:pPr>
            <a:r>
              <a:rPr lang="en-US" dirty="0">
                <a:ea typeface="+mn-lt"/>
                <a:cs typeface="+mn-lt"/>
              </a:rPr>
              <a:t>CALCIUM:</a:t>
            </a:r>
            <a:endParaRPr lang="en-US" dirty="0">
              <a:cs typeface="Calibri" panose="020F0502020204030204"/>
            </a:endParaRPr>
          </a:p>
          <a:p>
            <a:r>
              <a:rPr lang="en-US" dirty="0">
                <a:ea typeface="+mn-lt"/>
                <a:cs typeface="+mn-lt"/>
              </a:rPr>
              <a:t>The total calcium (Ca++) content in body is about 22 g per kg body weight and daily requirement is about 0.8 gm. Most of the calcium occurs in bone and remaining is largely found in extra-cellular fluid compartment. Dietary sources of calcium include milk, cheese, green vegetables, eggs and some fish. Greater amount of calcium are needed in children and during pregnancy and lactation.</a:t>
            </a:r>
            <a:endParaRPr lang="en-US" dirty="0"/>
          </a:p>
          <a:p>
            <a:r>
              <a:rPr lang="en-US" dirty="0">
                <a:ea typeface="+mn-lt"/>
                <a:cs typeface="+mn-lt"/>
              </a:rPr>
              <a:t>Calcium plays a pivotal role in the functioning of nerves and muscles. If the ionized calcium concentration becomes low, titanic spasms or convulsions may take place and if ionized concentration is high, cardiac functions are disturbed. These ions get excreted mainly in sweat, urine and </a:t>
            </a:r>
            <a:r>
              <a:rPr lang="en-US" dirty="0" err="1">
                <a:ea typeface="+mn-lt"/>
                <a:cs typeface="+mn-lt"/>
              </a:rPr>
              <a:t>faeces</a:t>
            </a:r>
            <a:r>
              <a:rPr lang="en-US" dirty="0">
                <a:ea typeface="+mn-lt"/>
                <a:cs typeface="+mn-lt"/>
              </a:rPr>
              <a:t>.</a:t>
            </a:r>
            <a:endParaRPr lang="en-US" dirty="0">
              <a:cs typeface="Calibri" panose="020F0502020204030204"/>
            </a:endParaRPr>
          </a:p>
          <a:p>
            <a:r>
              <a:rPr lang="en-US" dirty="0">
                <a:ea typeface="+mn-lt"/>
                <a:cs typeface="+mn-lt"/>
              </a:rPr>
              <a:t>The level of calcium ions in the plasma is regulated by parathyroid hormone and calcitonin. Absorption of calcium gets reduced under certain conditions like vitamin-D deficiency, renal failure and in intestinal malabsorption</a:t>
            </a:r>
            <a:endParaRPr lang="en-US" dirty="0"/>
          </a:p>
          <a:p>
            <a:endParaRPr lang="en-IN" dirty="0"/>
          </a:p>
        </p:txBody>
      </p:sp>
    </p:spTree>
    <p:extLst>
      <p:ext uri="{BB962C8B-B14F-4D97-AF65-F5344CB8AC3E}">
        <p14:creationId xmlns:p14="http://schemas.microsoft.com/office/powerpoint/2010/main" val="3527788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ABBC9F-58D9-714C-F02F-8462015F1F83}"/>
              </a:ext>
            </a:extLst>
          </p:cNvPr>
          <p:cNvSpPr>
            <a:spLocks noGrp="1"/>
          </p:cNvSpPr>
          <p:nvPr>
            <p:ph idx="1"/>
          </p:nvPr>
        </p:nvSpPr>
        <p:spPr>
          <a:xfrm>
            <a:off x="677333" y="914401"/>
            <a:ext cx="9328815" cy="5126962"/>
          </a:xfrm>
        </p:spPr>
        <p:txBody>
          <a:bodyPr>
            <a:normAutofit/>
          </a:bodyPr>
          <a:lstStyle/>
          <a:p>
            <a:r>
              <a:rPr lang="en-US" dirty="0">
                <a:ea typeface="+mn-lt"/>
                <a:cs typeface="+mn-lt"/>
              </a:rPr>
              <a:t>It is known to get associated with vitamin D and phosphorus in the hardening of bones. It also gets involved in the coagulation of blood and in impulse propagation and in muscle contraction</a:t>
            </a:r>
          </a:p>
          <a:p>
            <a:pPr marL="0" indent="0">
              <a:buNone/>
            </a:pPr>
            <a:r>
              <a:rPr lang="en-US" dirty="0">
                <a:ea typeface="+mn-lt"/>
                <a:cs typeface="+mn-lt"/>
              </a:rPr>
              <a:t>MAGNESIUM:</a:t>
            </a:r>
            <a:endParaRPr lang="en-US" dirty="0">
              <a:cs typeface="Calibri"/>
            </a:endParaRPr>
          </a:p>
          <a:p>
            <a:r>
              <a:rPr lang="en-US" dirty="0">
                <a:ea typeface="+mn-lt"/>
                <a:cs typeface="+mn-lt"/>
              </a:rPr>
              <a:t>It is regarded as the second most common intracellular electrolyte and body’s most abundant cation. The adult human body having 25g of magnesium, about 54% present in the bones along with phosphorous,  about 45% in intracellular fluid and 1% in extracellular fluid.</a:t>
            </a:r>
            <a:endParaRPr lang="en-US" dirty="0"/>
          </a:p>
          <a:p>
            <a:r>
              <a:rPr lang="en-US" dirty="0">
                <a:ea typeface="+mn-lt"/>
                <a:cs typeface="+mn-lt"/>
              </a:rPr>
              <a:t>Daily requirement is 350mg.</a:t>
            </a:r>
            <a:endParaRPr lang="en-US" dirty="0">
              <a:cs typeface="Calibri" panose="020F0502020204030204"/>
            </a:endParaRPr>
          </a:p>
          <a:p>
            <a:r>
              <a:rPr lang="en-US" dirty="0">
                <a:ea typeface="+mn-lt"/>
                <a:cs typeface="+mn-lt"/>
              </a:rPr>
              <a:t>Sources: nuts ,soyabean, whole grains ,sea foods Functions:</a:t>
            </a:r>
            <a:endParaRPr lang="en-US" dirty="0"/>
          </a:p>
          <a:p>
            <a:r>
              <a:rPr lang="en-US" dirty="0">
                <a:ea typeface="+mn-lt"/>
                <a:cs typeface="+mn-lt"/>
              </a:rPr>
              <a:t> It is able to activate enzymes which are involved in carbohydrates and protein metabolism </a:t>
            </a:r>
          </a:p>
          <a:p>
            <a:r>
              <a:rPr lang="en-US" dirty="0">
                <a:ea typeface="+mn-lt"/>
                <a:cs typeface="+mn-lt"/>
              </a:rPr>
              <a:t> It is important in neural transmission, myocardial function and neuromuscular activity </a:t>
            </a:r>
            <a:endParaRPr lang="en-US" dirty="0">
              <a:cs typeface="Calibri" panose="020F0502020204030204"/>
            </a:endParaRPr>
          </a:p>
          <a:p>
            <a:r>
              <a:rPr lang="en-US" dirty="0">
                <a:ea typeface="+mn-lt"/>
                <a:cs typeface="+mn-lt"/>
              </a:rPr>
              <a:t>It is needed for the operation of Na+-K+-ATPase pump system </a:t>
            </a:r>
            <a:endParaRPr lang="en-US" dirty="0"/>
          </a:p>
          <a:p>
            <a:endParaRPr lang="en-IN" dirty="0"/>
          </a:p>
        </p:txBody>
      </p:sp>
    </p:spTree>
    <p:extLst>
      <p:ext uri="{BB962C8B-B14F-4D97-AF65-F5344CB8AC3E}">
        <p14:creationId xmlns:p14="http://schemas.microsoft.com/office/powerpoint/2010/main" val="1661601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570138-44E3-E071-993F-A31724208B4F}"/>
              </a:ext>
            </a:extLst>
          </p:cNvPr>
          <p:cNvSpPr>
            <a:spLocks noGrp="1"/>
          </p:cNvSpPr>
          <p:nvPr>
            <p:ph idx="1"/>
          </p:nvPr>
        </p:nvSpPr>
        <p:spPr>
          <a:xfrm>
            <a:off x="677333" y="653143"/>
            <a:ext cx="9328815" cy="5388219"/>
          </a:xfrm>
        </p:spPr>
        <p:txBody>
          <a:bodyPr/>
          <a:lstStyle/>
          <a:p>
            <a:r>
              <a:rPr lang="en-US" dirty="0">
                <a:ea typeface="+mn-lt"/>
                <a:cs typeface="+mn-lt"/>
              </a:rPr>
              <a:t>Excessive loss of magnesium takes place in patients suffering from malabsorption ,diarrhea or chronic alcoholism. Hypomagnesemia is characterized by weakness, irritability, tetany, convulsions, confusion, anorexia, nausea, cardiac arrhythmias</a:t>
            </a:r>
            <a:endParaRPr lang="en-US" dirty="0">
              <a:cs typeface="Calibri" panose="020F0502020204030204"/>
            </a:endParaRPr>
          </a:p>
          <a:p>
            <a:endParaRPr lang="en-US" dirty="0"/>
          </a:p>
          <a:p>
            <a:r>
              <a:rPr lang="en-US" dirty="0">
                <a:ea typeface="+mn-lt"/>
                <a:cs typeface="+mn-lt"/>
              </a:rPr>
              <a:t>Total magnesium levels increases in Addison's disease, acute diabetic acidosis, severe dehydration, hypothermia. Characterized by slurred speech, drowsiness, hypotension, cardiac arrest, impaired muscle coordination.</a:t>
            </a:r>
            <a:endParaRPr lang="en-US" dirty="0"/>
          </a:p>
          <a:p>
            <a:endParaRPr lang="en-IN" dirty="0"/>
          </a:p>
        </p:txBody>
      </p:sp>
    </p:spTree>
    <p:extLst>
      <p:ext uri="{BB962C8B-B14F-4D97-AF65-F5344CB8AC3E}">
        <p14:creationId xmlns:p14="http://schemas.microsoft.com/office/powerpoint/2010/main" val="131741425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TotalTime>
  <Words>1135</Words>
  <Application>Microsoft Office PowerPoint</Application>
  <PresentationFormat>Widescreen</PresentationFormat>
  <Paragraphs>50</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Trebuchet MS</vt:lpstr>
      <vt:lpstr>Wingdings 3</vt:lpstr>
      <vt:lpstr>Facet</vt:lpstr>
      <vt:lpstr>LESSON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4</dc:title>
  <dc:creator>AlekyA Reddy</dc:creator>
  <cp:lastModifiedBy>AlekyA Reddy</cp:lastModifiedBy>
  <cp:revision>1</cp:revision>
  <dcterms:created xsi:type="dcterms:W3CDTF">2022-06-08T07:51:10Z</dcterms:created>
  <dcterms:modified xsi:type="dcterms:W3CDTF">2022-06-08T07:56:12Z</dcterms:modified>
</cp:coreProperties>
</file>