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1" r:id="rId4"/>
    <p:sldId id="262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5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kyA Reddy" userId="d188a01749e1e24c" providerId="LiveId" clId="{0866E31B-DDFF-4651-957B-0618547F5A20}"/>
    <pc:docChg chg="undo custSel addSld delSld modSld">
      <pc:chgData name="AlekyA Reddy" userId="d188a01749e1e24c" providerId="LiveId" clId="{0866E31B-DDFF-4651-957B-0618547F5A20}" dt="2022-06-08T07:46:04.034" v="81" actId="47"/>
      <pc:docMkLst>
        <pc:docMk/>
      </pc:docMkLst>
      <pc:sldChg chg="modSp new add del">
        <pc:chgData name="AlekyA Reddy" userId="d188a01749e1e24c" providerId="LiveId" clId="{0866E31B-DDFF-4651-957B-0618547F5A20}" dt="2022-06-08T07:43:54.816" v="46" actId="47"/>
        <pc:sldMkLst>
          <pc:docMk/>
          <pc:sldMk cId="1391373352" sldId="256"/>
        </pc:sldMkLst>
        <pc:spChg chg="mod">
          <ac:chgData name="AlekyA Reddy" userId="d188a01749e1e24c" providerId="LiveId" clId="{0866E31B-DDFF-4651-957B-0618547F5A20}" dt="2022-06-08T07:42:46.390" v="8"/>
          <ac:spMkLst>
            <pc:docMk/>
            <pc:sldMk cId="1391373352" sldId="256"/>
            <ac:spMk id="2" creationId="{FEF8A2E0-F0B3-CE3E-3A2D-64D3CF8B24D1}"/>
          </ac:spMkLst>
        </pc:spChg>
        <pc:spChg chg="mod">
          <ac:chgData name="AlekyA Reddy" userId="d188a01749e1e24c" providerId="LiveId" clId="{0866E31B-DDFF-4651-957B-0618547F5A20}" dt="2022-06-08T07:42:46.390" v="8"/>
          <ac:spMkLst>
            <pc:docMk/>
            <pc:sldMk cId="1391373352" sldId="256"/>
            <ac:spMk id="3" creationId="{26B2C3AB-6EC4-918E-4D63-3EE3E4310C2F}"/>
          </ac:spMkLst>
        </pc:spChg>
      </pc:sldChg>
      <pc:sldChg chg="modSp new del">
        <pc:chgData name="AlekyA Reddy" userId="d188a01749e1e24c" providerId="LiveId" clId="{0866E31B-DDFF-4651-957B-0618547F5A20}" dt="2022-06-08T07:46:03.241" v="80" actId="47"/>
        <pc:sldMkLst>
          <pc:docMk/>
          <pc:sldMk cId="249709108" sldId="257"/>
        </pc:sldMkLst>
        <pc:spChg chg="mod">
          <ac:chgData name="AlekyA Reddy" userId="d188a01749e1e24c" providerId="LiveId" clId="{0866E31B-DDFF-4651-957B-0618547F5A20}" dt="2022-06-08T07:42:46.390" v="8"/>
          <ac:spMkLst>
            <pc:docMk/>
            <pc:sldMk cId="249709108" sldId="257"/>
            <ac:spMk id="2" creationId="{502EAA58-DA38-EC65-0BF9-8AE44F3E6B2A}"/>
          </ac:spMkLst>
        </pc:spChg>
        <pc:spChg chg="mod">
          <ac:chgData name="AlekyA Reddy" userId="d188a01749e1e24c" providerId="LiveId" clId="{0866E31B-DDFF-4651-957B-0618547F5A20}" dt="2022-06-08T07:42:46.390" v="8"/>
          <ac:spMkLst>
            <pc:docMk/>
            <pc:sldMk cId="249709108" sldId="257"/>
            <ac:spMk id="3" creationId="{4A69D2E9-76C7-59A2-7405-C4FBE2914A42}"/>
          </ac:spMkLst>
        </pc:spChg>
      </pc:sldChg>
      <pc:sldChg chg="modSp new del">
        <pc:chgData name="AlekyA Reddy" userId="d188a01749e1e24c" providerId="LiveId" clId="{0866E31B-DDFF-4651-957B-0618547F5A20}" dt="2022-06-08T07:46:04.034" v="81" actId="47"/>
        <pc:sldMkLst>
          <pc:docMk/>
          <pc:sldMk cId="1543328733" sldId="258"/>
        </pc:sldMkLst>
        <pc:spChg chg="mod">
          <ac:chgData name="AlekyA Reddy" userId="d188a01749e1e24c" providerId="LiveId" clId="{0866E31B-DDFF-4651-957B-0618547F5A20}" dt="2022-06-08T07:42:46.390" v="8"/>
          <ac:spMkLst>
            <pc:docMk/>
            <pc:sldMk cId="1543328733" sldId="258"/>
            <ac:spMk id="2" creationId="{8EC5BD38-8249-E980-6110-25EF4CCC01E7}"/>
          </ac:spMkLst>
        </pc:spChg>
        <pc:spChg chg="mod">
          <ac:chgData name="AlekyA Reddy" userId="d188a01749e1e24c" providerId="LiveId" clId="{0866E31B-DDFF-4651-957B-0618547F5A20}" dt="2022-06-08T07:42:46.390" v="8"/>
          <ac:spMkLst>
            <pc:docMk/>
            <pc:sldMk cId="1543328733" sldId="258"/>
            <ac:spMk id="3" creationId="{2C74AB0A-CF62-1696-9F8A-7C7DBE4DBA8E}"/>
          </ac:spMkLst>
        </pc:spChg>
      </pc:sldChg>
      <pc:sldChg chg="modSp new mod">
        <pc:chgData name="AlekyA Reddy" userId="d188a01749e1e24c" providerId="LiveId" clId="{0866E31B-DDFF-4651-957B-0618547F5A20}" dt="2022-06-08T07:44:45.865" v="59" actId="20577"/>
        <pc:sldMkLst>
          <pc:docMk/>
          <pc:sldMk cId="2263311527" sldId="259"/>
        </pc:sldMkLst>
        <pc:spChg chg="mod">
          <ac:chgData name="AlekyA Reddy" userId="d188a01749e1e24c" providerId="LiveId" clId="{0866E31B-DDFF-4651-957B-0618547F5A20}" dt="2022-06-08T07:44:45.865" v="59" actId="20577"/>
          <ac:spMkLst>
            <pc:docMk/>
            <pc:sldMk cId="2263311527" sldId="259"/>
            <ac:spMk id="2" creationId="{CD23E1BB-DA0C-614C-71E7-A233C0EBE106}"/>
          </ac:spMkLst>
        </pc:spChg>
        <pc:spChg chg="mod">
          <ac:chgData name="AlekyA Reddy" userId="d188a01749e1e24c" providerId="LiveId" clId="{0866E31B-DDFF-4651-957B-0618547F5A20}" dt="2022-06-08T07:44:09.429" v="47"/>
          <ac:spMkLst>
            <pc:docMk/>
            <pc:sldMk cId="2263311527" sldId="259"/>
            <ac:spMk id="3" creationId="{A8CA6248-FB23-6529-A3F7-26765DB751C1}"/>
          </ac:spMkLst>
        </pc:spChg>
      </pc:sldChg>
      <pc:sldChg chg="delSp modSp new mod">
        <pc:chgData name="AlekyA Reddy" userId="d188a01749e1e24c" providerId="LiveId" clId="{0866E31B-DDFF-4651-957B-0618547F5A20}" dt="2022-06-08T07:44:36.557" v="51" actId="14100"/>
        <pc:sldMkLst>
          <pc:docMk/>
          <pc:sldMk cId="269359587" sldId="260"/>
        </pc:sldMkLst>
        <pc:spChg chg="del mod">
          <ac:chgData name="AlekyA Reddy" userId="d188a01749e1e24c" providerId="LiveId" clId="{0866E31B-DDFF-4651-957B-0618547F5A20}" dt="2022-06-08T07:44:32.583" v="49" actId="478"/>
          <ac:spMkLst>
            <pc:docMk/>
            <pc:sldMk cId="269359587" sldId="260"/>
            <ac:spMk id="2" creationId="{E24C4A89-A868-29D2-701C-3D9D10A9B07B}"/>
          </ac:spMkLst>
        </pc:spChg>
        <pc:spChg chg="mod">
          <ac:chgData name="AlekyA Reddy" userId="d188a01749e1e24c" providerId="LiveId" clId="{0866E31B-DDFF-4651-957B-0618547F5A20}" dt="2022-06-08T07:44:36.557" v="51" actId="14100"/>
          <ac:spMkLst>
            <pc:docMk/>
            <pc:sldMk cId="269359587" sldId="260"/>
            <ac:spMk id="3" creationId="{DD46E143-2D82-4CCB-F340-D7B88CE18DCE}"/>
          </ac:spMkLst>
        </pc:spChg>
      </pc:sldChg>
      <pc:sldChg chg="delSp modSp new mod">
        <pc:chgData name="AlekyA Reddy" userId="d188a01749e1e24c" providerId="LiveId" clId="{0866E31B-DDFF-4651-957B-0618547F5A20}" dt="2022-06-08T07:45:11.637" v="66" actId="14100"/>
        <pc:sldMkLst>
          <pc:docMk/>
          <pc:sldMk cId="3041922291" sldId="261"/>
        </pc:sldMkLst>
        <pc:spChg chg="del mod">
          <ac:chgData name="AlekyA Reddy" userId="d188a01749e1e24c" providerId="LiveId" clId="{0866E31B-DDFF-4651-957B-0618547F5A20}" dt="2022-06-08T07:45:05.759" v="62" actId="478"/>
          <ac:spMkLst>
            <pc:docMk/>
            <pc:sldMk cId="3041922291" sldId="261"/>
            <ac:spMk id="2" creationId="{91184F6F-4F9D-6820-C220-8E643D3859DF}"/>
          </ac:spMkLst>
        </pc:spChg>
        <pc:spChg chg="mod">
          <ac:chgData name="AlekyA Reddy" userId="d188a01749e1e24c" providerId="LiveId" clId="{0866E31B-DDFF-4651-957B-0618547F5A20}" dt="2022-06-08T07:45:11.637" v="66" actId="14100"/>
          <ac:spMkLst>
            <pc:docMk/>
            <pc:sldMk cId="3041922291" sldId="261"/>
            <ac:spMk id="3" creationId="{F0CD2915-3A62-28DF-6AB6-2940BE7268BF}"/>
          </ac:spMkLst>
        </pc:spChg>
      </pc:sldChg>
      <pc:sldChg chg="delSp modSp new mod">
        <pc:chgData name="AlekyA Reddy" userId="d188a01749e1e24c" providerId="LiveId" clId="{0866E31B-DDFF-4651-957B-0618547F5A20}" dt="2022-06-08T07:45:29.901" v="72" actId="14100"/>
        <pc:sldMkLst>
          <pc:docMk/>
          <pc:sldMk cId="1614501029" sldId="262"/>
        </pc:sldMkLst>
        <pc:spChg chg="del mod">
          <ac:chgData name="AlekyA Reddy" userId="d188a01749e1e24c" providerId="LiveId" clId="{0866E31B-DDFF-4651-957B-0618547F5A20}" dt="2022-06-08T07:45:23.695" v="68" actId="478"/>
          <ac:spMkLst>
            <pc:docMk/>
            <pc:sldMk cId="1614501029" sldId="262"/>
            <ac:spMk id="2" creationId="{4C662E0A-B818-0B6D-336C-9F2DB7860448}"/>
          </ac:spMkLst>
        </pc:spChg>
        <pc:spChg chg="mod">
          <ac:chgData name="AlekyA Reddy" userId="d188a01749e1e24c" providerId="LiveId" clId="{0866E31B-DDFF-4651-957B-0618547F5A20}" dt="2022-06-08T07:45:29.901" v="72" actId="14100"/>
          <ac:spMkLst>
            <pc:docMk/>
            <pc:sldMk cId="1614501029" sldId="262"/>
            <ac:spMk id="3" creationId="{70D62437-5EE9-F31F-922E-FEA0363F21DA}"/>
          </ac:spMkLst>
        </pc:spChg>
      </pc:sldChg>
      <pc:sldChg chg="addSp delSp modSp new del mod">
        <pc:chgData name="AlekyA Reddy" userId="d188a01749e1e24c" providerId="LiveId" clId="{0866E31B-DDFF-4651-957B-0618547F5A20}" dt="2022-06-08T07:46:02.532" v="79" actId="47"/>
        <pc:sldMkLst>
          <pc:docMk/>
          <pc:sldMk cId="3707393116" sldId="263"/>
        </pc:sldMkLst>
        <pc:spChg chg="del mod">
          <ac:chgData name="AlekyA Reddy" userId="d188a01749e1e24c" providerId="LiveId" clId="{0866E31B-DDFF-4651-957B-0618547F5A20}" dt="2022-06-08T07:45:44.970" v="74" actId="478"/>
          <ac:spMkLst>
            <pc:docMk/>
            <pc:sldMk cId="3707393116" sldId="263"/>
            <ac:spMk id="2" creationId="{729F6751-3978-56A7-BD17-2E20F519114F}"/>
          </ac:spMkLst>
        </pc:spChg>
        <pc:spChg chg="del mod">
          <ac:chgData name="AlekyA Reddy" userId="d188a01749e1e24c" providerId="LiveId" clId="{0866E31B-DDFF-4651-957B-0618547F5A20}" dt="2022-06-08T07:45:56.030" v="78" actId="478"/>
          <ac:spMkLst>
            <pc:docMk/>
            <pc:sldMk cId="3707393116" sldId="263"/>
            <ac:spMk id="3" creationId="{517C519D-EC0C-1C40-1440-6E830C4C7B31}"/>
          </ac:spMkLst>
        </pc:spChg>
        <pc:spChg chg="add mod">
          <ac:chgData name="AlekyA Reddy" userId="d188a01749e1e24c" providerId="LiveId" clId="{0866E31B-DDFF-4651-957B-0618547F5A20}" dt="2022-06-08T07:45:56.030" v="78" actId="478"/>
          <ac:spMkLst>
            <pc:docMk/>
            <pc:sldMk cId="3707393116" sldId="263"/>
            <ac:spMk id="5" creationId="{EA0B4CEF-88B2-6C4E-D269-C1464C1D44F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896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8777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3435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4131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5715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283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2336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0094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9618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194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4294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6488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809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7436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8711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834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56AF3-CE81-4520-8534-0632B727E0E4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6FD1198-436D-4D4F-A00B-8D2CD9460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039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3E1BB-DA0C-614C-71E7-A233C0EBE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2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A6248-FB23-6529-A3F7-26765DB75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BUFFER SOLUTIONS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The solutions that are able to resist the changes in PH are called buffer solutions. Buffer solution consist of mixture of weak acid and its salt or a weak base with its salt</a:t>
            </a:r>
            <a:endParaRPr lang="en-US" dirty="0"/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Types: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Acidic buffer solution: Solutions having a mixture of weak acid (acetic acid) and its salt(sodium acetate) 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Basic buffer solution: Solution having a mixture of weak base(NH4OH) and its salt(NH4Cl) 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311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6E143-2D82-4CCB-F340-D7B88CE18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149531"/>
            <a:ext cx="10034209" cy="489183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Properties of buffer solutions: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 Ph of buffer solution remain constant on keeping for long time 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 Ph of solution does not change on dilution 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Ph doesn’t change even on addition of small quantities of acids and bases. </a:t>
            </a:r>
            <a:endParaRPr lang="en-US" dirty="0"/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Buffer action: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The resistance to change in </a:t>
            </a:r>
            <a:r>
              <a:rPr lang="en-US" dirty="0" err="1">
                <a:ea typeface="+mn-lt"/>
                <a:cs typeface="+mn-lt"/>
              </a:rPr>
              <a:t>ph</a:t>
            </a:r>
            <a:r>
              <a:rPr lang="en-US" dirty="0">
                <a:ea typeface="+mn-lt"/>
                <a:cs typeface="+mn-lt"/>
              </a:rPr>
              <a:t> is called buffer action</a:t>
            </a:r>
            <a:endParaRPr lang="en-US" dirty="0"/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Buffer capacity(buffer index, buffer value, buffer efficiency)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It is the amount of acid or base that must be added to buffer to produce unit change of </a:t>
            </a:r>
            <a:r>
              <a:rPr lang="en-US" dirty="0" err="1">
                <a:ea typeface="+mn-lt"/>
                <a:cs typeface="+mn-lt"/>
              </a:rPr>
              <a:t>ph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9359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D2915-3A62-28DF-6AB6-2940BE726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444137"/>
            <a:ext cx="10321592" cy="6413863"/>
          </a:xfrm>
        </p:spPr>
        <p:txBody>
          <a:bodyPr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∆B= small increment in gram equivalent per liter of strong base added to buffer solution to produce </a:t>
            </a:r>
            <a:r>
              <a:rPr lang="en-US" dirty="0" err="1">
                <a:ea typeface="+mn-lt"/>
                <a:cs typeface="+mn-lt"/>
              </a:rPr>
              <a:t>ph</a:t>
            </a:r>
            <a:r>
              <a:rPr lang="en-US" dirty="0">
                <a:ea typeface="+mn-lt"/>
                <a:cs typeface="+mn-lt"/>
              </a:rPr>
              <a:t> change of ∆  .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Buffer capacity has a value of 1 when the addition of 1 gram equivalent of strong base to 1litre of buffer solution result in change of 1 </a:t>
            </a:r>
            <a:r>
              <a:rPr lang="en-US" dirty="0" err="1">
                <a:ea typeface="+mn-lt"/>
                <a:cs typeface="+mn-lt"/>
              </a:rPr>
              <a:t>ph</a:t>
            </a:r>
            <a:r>
              <a:rPr lang="en-US" dirty="0">
                <a:ea typeface="+mn-lt"/>
                <a:cs typeface="+mn-lt"/>
              </a:rPr>
              <a:t> unit</a:t>
            </a:r>
            <a:endParaRPr lang="en-US" dirty="0"/>
          </a:p>
          <a:p>
            <a:pPr marL="0" indent="0">
              <a:buNone/>
            </a:pPr>
            <a:r>
              <a:rPr lang="en-US" u="sng" dirty="0">
                <a:ea typeface="+mn-lt"/>
                <a:cs typeface="+mn-lt"/>
              </a:rPr>
              <a:t>Buffers in biological systems:</a:t>
            </a:r>
            <a:endParaRPr lang="en-US" u="sng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    Blood:</a:t>
            </a:r>
            <a:endParaRPr lang="en-US" dirty="0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It has </a:t>
            </a:r>
            <a:r>
              <a:rPr lang="en-US" dirty="0" err="1">
                <a:ea typeface="+mn-lt"/>
                <a:cs typeface="+mn-lt"/>
              </a:rPr>
              <a:t>ph</a:t>
            </a:r>
            <a:r>
              <a:rPr lang="en-US" dirty="0">
                <a:ea typeface="+mn-lt"/>
                <a:cs typeface="+mn-lt"/>
              </a:rPr>
              <a:t> 7.35-7.45 which is primary buffer in plasma and secondary buffer in erythrocytes. Plasma has carbonic acid/bicarbonate buffer and acid /alkali potassium salts of phosphoric acid</a:t>
            </a:r>
            <a:endParaRPr lang="en-US" dirty="0"/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Lacrimal fluid or tears: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It has </a:t>
            </a:r>
            <a:r>
              <a:rPr lang="en-US" dirty="0" err="1">
                <a:ea typeface="+mn-lt"/>
                <a:cs typeface="+mn-lt"/>
              </a:rPr>
              <a:t>ph</a:t>
            </a:r>
            <a:r>
              <a:rPr lang="en-US" dirty="0">
                <a:ea typeface="+mn-lt"/>
                <a:cs typeface="+mn-lt"/>
              </a:rPr>
              <a:t> 7-8</a:t>
            </a:r>
            <a:endParaRPr lang="en-US" dirty="0"/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Urine: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It averages about 6 units i.e., 4.5-7.8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If </a:t>
            </a:r>
            <a:r>
              <a:rPr lang="en-US" dirty="0" err="1">
                <a:ea typeface="+mn-lt"/>
                <a:cs typeface="+mn-lt"/>
              </a:rPr>
              <a:t>ph</a:t>
            </a:r>
            <a:r>
              <a:rPr lang="en-US" dirty="0">
                <a:ea typeface="+mn-lt"/>
                <a:cs typeface="+mn-lt"/>
              </a:rPr>
              <a:t> is below normal values ,H+  are excreted by kidneys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If </a:t>
            </a:r>
            <a:r>
              <a:rPr lang="en-US" dirty="0" err="1">
                <a:ea typeface="+mn-lt"/>
                <a:cs typeface="+mn-lt"/>
              </a:rPr>
              <a:t>ph</a:t>
            </a:r>
            <a:r>
              <a:rPr lang="en-US" dirty="0">
                <a:ea typeface="+mn-lt"/>
                <a:cs typeface="+mn-lt"/>
              </a:rPr>
              <a:t> is above normal value ,H+ are retained by kidneys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1922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62437-5EE9-F31F-922E-FEA0363F2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7" y="862149"/>
            <a:ext cx="10267404" cy="599585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Pharmaceutical buffers: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Standard buffer solutions are of standard </a:t>
            </a:r>
            <a:r>
              <a:rPr lang="en-US" dirty="0" err="1">
                <a:ea typeface="+mn-lt"/>
                <a:cs typeface="+mn-lt"/>
              </a:rPr>
              <a:t>ph</a:t>
            </a:r>
            <a:r>
              <a:rPr lang="en-US" dirty="0">
                <a:ea typeface="+mn-lt"/>
                <a:cs typeface="+mn-lt"/>
              </a:rPr>
              <a:t> .They are used for reference purpose in </a:t>
            </a:r>
            <a:r>
              <a:rPr lang="en-US" dirty="0" err="1">
                <a:ea typeface="+mn-lt"/>
                <a:cs typeface="+mn-lt"/>
              </a:rPr>
              <a:t>ph</a:t>
            </a:r>
            <a:r>
              <a:rPr lang="en-US" dirty="0">
                <a:ea typeface="+mn-lt"/>
                <a:cs typeface="+mn-lt"/>
              </a:rPr>
              <a:t> measurement and carrying out specified tests to maintain specific ph.</a:t>
            </a:r>
          </a:p>
          <a:p>
            <a:r>
              <a:rPr lang="en-US" dirty="0" err="1">
                <a:ea typeface="+mn-lt"/>
                <a:cs typeface="+mn-lt"/>
              </a:rPr>
              <a:t>Eg.</a:t>
            </a:r>
            <a:r>
              <a:rPr lang="en-US" dirty="0">
                <a:ea typeface="+mn-lt"/>
                <a:cs typeface="+mn-lt"/>
              </a:rPr>
              <a:t>, HCl buffer (</a:t>
            </a:r>
            <a:r>
              <a:rPr lang="en-US" dirty="0" err="1">
                <a:ea typeface="+mn-lt"/>
                <a:cs typeface="+mn-lt"/>
              </a:rPr>
              <a:t>ph</a:t>
            </a:r>
            <a:r>
              <a:rPr lang="en-US" dirty="0">
                <a:ea typeface="+mn-lt"/>
                <a:cs typeface="+mn-lt"/>
              </a:rPr>
              <a:t> - 1.2 - 2.2)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          Acid phthalate buffer (PH- 2.2 - 4.0)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          Neutralized phthalate buffer (Ph - 4.2 - 5.8) 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          Phosphate buffer (Ph 5.8 - 8)</a:t>
            </a:r>
            <a:endParaRPr lang="en-US" dirty="0">
              <a:cs typeface="Calibri" panose="020F0502020204030204"/>
            </a:endParaRPr>
          </a:p>
          <a:p>
            <a:pPr>
              <a:buNone/>
            </a:pPr>
            <a:r>
              <a:rPr lang="en-US" dirty="0">
                <a:ea typeface="+mn-lt"/>
                <a:cs typeface="+mn-lt"/>
              </a:rPr>
              <a:t>          Alkaline borate buffer( </a:t>
            </a:r>
            <a:r>
              <a:rPr lang="en-US" dirty="0" err="1">
                <a:ea typeface="+mn-lt"/>
                <a:cs typeface="+mn-lt"/>
              </a:rPr>
              <a:t>ph</a:t>
            </a:r>
            <a:r>
              <a:rPr lang="en-US" dirty="0">
                <a:ea typeface="+mn-lt"/>
                <a:cs typeface="+mn-lt"/>
              </a:rPr>
              <a:t> 8.0-10.0)</a:t>
            </a:r>
            <a:endParaRPr lang="en-US" dirty="0"/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450102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</TotalTime>
  <Words>386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</vt:lpstr>
      <vt:lpstr>LESSON 2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AlekyA Reddy</dc:creator>
  <cp:lastModifiedBy>AlekyA Reddy</cp:lastModifiedBy>
  <cp:revision>1</cp:revision>
  <dcterms:created xsi:type="dcterms:W3CDTF">2022-06-08T07:26:58Z</dcterms:created>
  <dcterms:modified xsi:type="dcterms:W3CDTF">2022-06-08T07:46:10Z</dcterms:modified>
</cp:coreProperties>
</file>