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1" r:id="rId3"/>
    <p:sldId id="258" r:id="rId4"/>
    <p:sldId id="259" r:id="rId5"/>
    <p:sldId id="260"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8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yA Reddy" userId="d188a01749e1e24c" providerId="LiveId" clId="{3577417A-8C53-49BA-90E2-372509E367BE}"/>
    <pc:docChg chg="custSel addSld delSld modSld">
      <pc:chgData name="AlekyA Reddy" userId="d188a01749e1e24c" providerId="LiveId" clId="{3577417A-8C53-49BA-90E2-372509E367BE}" dt="2022-06-08T08:39:37.790" v="72" actId="14100"/>
      <pc:docMkLst>
        <pc:docMk/>
      </pc:docMkLst>
      <pc:sldChg chg="modSp new del">
        <pc:chgData name="AlekyA Reddy" userId="d188a01749e1e24c" providerId="LiveId" clId="{3577417A-8C53-49BA-90E2-372509E367BE}" dt="2022-06-08T08:26:46.241" v="6" actId="47"/>
        <pc:sldMkLst>
          <pc:docMk/>
          <pc:sldMk cId="1577255160" sldId="256"/>
        </pc:sldMkLst>
        <pc:spChg chg="mod">
          <ac:chgData name="AlekyA Reddy" userId="d188a01749e1e24c" providerId="LiveId" clId="{3577417A-8C53-49BA-90E2-372509E367BE}" dt="2022-06-08T08:26:44.421" v="5"/>
          <ac:spMkLst>
            <pc:docMk/>
            <pc:sldMk cId="1577255160" sldId="256"/>
            <ac:spMk id="2" creationId="{A61AD849-E0F6-32A9-A163-1A702F52E947}"/>
          </ac:spMkLst>
        </pc:spChg>
        <pc:spChg chg="mod">
          <ac:chgData name="AlekyA Reddy" userId="d188a01749e1e24c" providerId="LiveId" clId="{3577417A-8C53-49BA-90E2-372509E367BE}" dt="2022-06-08T08:26:44.421" v="5"/>
          <ac:spMkLst>
            <pc:docMk/>
            <pc:sldMk cId="1577255160" sldId="256"/>
            <ac:spMk id="3" creationId="{A90F16FB-37B1-83C4-0FDA-04774BD98B30}"/>
          </ac:spMkLst>
        </pc:spChg>
      </pc:sldChg>
      <pc:sldChg chg="modSp new mod">
        <pc:chgData name="AlekyA Reddy" userId="d188a01749e1e24c" providerId="LiveId" clId="{3577417A-8C53-49BA-90E2-372509E367BE}" dt="2022-06-08T08:39:37.790" v="72" actId="14100"/>
        <pc:sldMkLst>
          <pc:docMk/>
          <pc:sldMk cId="521474448" sldId="257"/>
        </pc:sldMkLst>
        <pc:spChg chg="mod">
          <ac:chgData name="AlekyA Reddy" userId="d188a01749e1e24c" providerId="LiveId" clId="{3577417A-8C53-49BA-90E2-372509E367BE}" dt="2022-06-08T08:27:09.592" v="16" actId="20577"/>
          <ac:spMkLst>
            <pc:docMk/>
            <pc:sldMk cId="521474448" sldId="257"/>
            <ac:spMk id="2" creationId="{CC3F19B1-DB97-E88E-93B4-087F8599A4EC}"/>
          </ac:spMkLst>
        </pc:spChg>
        <pc:spChg chg="mod">
          <ac:chgData name="AlekyA Reddy" userId="d188a01749e1e24c" providerId="LiveId" clId="{3577417A-8C53-49BA-90E2-372509E367BE}" dt="2022-06-08T08:39:37.790" v="72" actId="14100"/>
          <ac:spMkLst>
            <pc:docMk/>
            <pc:sldMk cId="521474448" sldId="257"/>
            <ac:spMk id="3" creationId="{FCF4FAC2-AA98-BFB1-FFCB-0EDA2E39E66A}"/>
          </ac:spMkLst>
        </pc:spChg>
      </pc:sldChg>
      <pc:sldChg chg="addSp delSp modSp new mod">
        <pc:chgData name="AlekyA Reddy" userId="d188a01749e1e24c" providerId="LiveId" clId="{3577417A-8C53-49BA-90E2-372509E367BE}" dt="2022-06-08T08:37:03.304" v="38" actId="14100"/>
        <pc:sldMkLst>
          <pc:docMk/>
          <pc:sldMk cId="167534633" sldId="258"/>
        </pc:sldMkLst>
        <pc:spChg chg="del mod">
          <ac:chgData name="AlekyA Reddy" userId="d188a01749e1e24c" providerId="LiveId" clId="{3577417A-8C53-49BA-90E2-372509E367BE}" dt="2022-06-08T08:37:00.042" v="37" actId="478"/>
          <ac:spMkLst>
            <pc:docMk/>
            <pc:sldMk cId="167534633" sldId="258"/>
            <ac:spMk id="2" creationId="{F4129815-B2CD-A16A-9A0E-8A27C0729F14}"/>
          </ac:spMkLst>
        </pc:spChg>
        <pc:spChg chg="mod">
          <ac:chgData name="AlekyA Reddy" userId="d188a01749e1e24c" providerId="LiveId" clId="{3577417A-8C53-49BA-90E2-372509E367BE}" dt="2022-06-08T08:37:03.304" v="38" actId="14100"/>
          <ac:spMkLst>
            <pc:docMk/>
            <pc:sldMk cId="167534633" sldId="258"/>
            <ac:spMk id="3" creationId="{A0DF53A5-1A4B-92D8-0190-292048694131}"/>
          </ac:spMkLst>
        </pc:spChg>
        <pc:spChg chg="add del">
          <ac:chgData name="AlekyA Reddy" userId="d188a01749e1e24c" providerId="LiveId" clId="{3577417A-8C53-49BA-90E2-372509E367BE}" dt="2022-06-08T08:32:01.363" v="33"/>
          <ac:spMkLst>
            <pc:docMk/>
            <pc:sldMk cId="167534633" sldId="258"/>
            <ac:spMk id="4" creationId="{F575DCC1-CD43-E177-32F0-0E51C87C808A}"/>
          </ac:spMkLst>
        </pc:spChg>
        <pc:spChg chg="add del">
          <ac:chgData name="AlekyA Reddy" userId="d188a01749e1e24c" providerId="LiveId" clId="{3577417A-8C53-49BA-90E2-372509E367BE}" dt="2022-06-08T08:32:01.363" v="33"/>
          <ac:spMkLst>
            <pc:docMk/>
            <pc:sldMk cId="167534633" sldId="258"/>
            <ac:spMk id="5" creationId="{ACA025F6-43E0-25C5-FEA7-E3FCB72CDFE1}"/>
          </ac:spMkLst>
        </pc:spChg>
        <pc:spChg chg="add del">
          <ac:chgData name="AlekyA Reddy" userId="d188a01749e1e24c" providerId="LiveId" clId="{3577417A-8C53-49BA-90E2-372509E367BE}" dt="2022-06-08T08:32:01.363" v="33"/>
          <ac:spMkLst>
            <pc:docMk/>
            <pc:sldMk cId="167534633" sldId="258"/>
            <ac:spMk id="6" creationId="{EDBB5082-C794-7D53-0436-40E70DEB17C9}"/>
          </ac:spMkLst>
        </pc:spChg>
        <pc:spChg chg="add del">
          <ac:chgData name="AlekyA Reddy" userId="d188a01749e1e24c" providerId="LiveId" clId="{3577417A-8C53-49BA-90E2-372509E367BE}" dt="2022-06-08T08:32:16.201" v="35"/>
          <ac:spMkLst>
            <pc:docMk/>
            <pc:sldMk cId="167534633" sldId="258"/>
            <ac:spMk id="7" creationId="{22BF759E-AC86-98D8-FBF7-6A8997E7C97C}"/>
          </ac:spMkLst>
        </pc:spChg>
        <pc:spChg chg="add del">
          <ac:chgData name="AlekyA Reddy" userId="d188a01749e1e24c" providerId="LiveId" clId="{3577417A-8C53-49BA-90E2-372509E367BE}" dt="2022-06-08T08:32:16.201" v="35"/>
          <ac:spMkLst>
            <pc:docMk/>
            <pc:sldMk cId="167534633" sldId="258"/>
            <ac:spMk id="8" creationId="{A297F484-1E4C-EB35-51B5-349F77C10641}"/>
          </ac:spMkLst>
        </pc:spChg>
        <pc:spChg chg="add del">
          <ac:chgData name="AlekyA Reddy" userId="d188a01749e1e24c" providerId="LiveId" clId="{3577417A-8C53-49BA-90E2-372509E367BE}" dt="2022-06-08T08:32:16.201" v="35"/>
          <ac:spMkLst>
            <pc:docMk/>
            <pc:sldMk cId="167534633" sldId="258"/>
            <ac:spMk id="9" creationId="{059ED5A9-B3DC-5391-643A-06DFB3AFB78D}"/>
          </ac:spMkLst>
        </pc:spChg>
        <pc:picChg chg="add del">
          <ac:chgData name="AlekyA Reddy" userId="d188a01749e1e24c" providerId="LiveId" clId="{3577417A-8C53-49BA-90E2-372509E367BE}" dt="2022-06-08T08:32:01.363" v="33"/>
          <ac:picMkLst>
            <pc:docMk/>
            <pc:sldMk cId="167534633" sldId="258"/>
            <ac:picMk id="2049" creationId="{8761D871-97E0-CE64-C20C-2B86725C89B0}"/>
          </ac:picMkLst>
        </pc:picChg>
        <pc:picChg chg="add del">
          <ac:chgData name="AlekyA Reddy" userId="d188a01749e1e24c" providerId="LiveId" clId="{3577417A-8C53-49BA-90E2-372509E367BE}" dt="2022-06-08T08:32:01.363" v="33"/>
          <ac:picMkLst>
            <pc:docMk/>
            <pc:sldMk cId="167534633" sldId="258"/>
            <ac:picMk id="2050" creationId="{F302F85F-8682-372A-0A75-9BFE62BF032F}"/>
          </ac:picMkLst>
        </pc:picChg>
        <pc:picChg chg="add del">
          <ac:chgData name="AlekyA Reddy" userId="d188a01749e1e24c" providerId="LiveId" clId="{3577417A-8C53-49BA-90E2-372509E367BE}" dt="2022-06-08T08:32:16.201" v="35"/>
          <ac:picMkLst>
            <pc:docMk/>
            <pc:sldMk cId="167534633" sldId="258"/>
            <ac:picMk id="2054" creationId="{294864B9-9A3A-B038-A717-048F094E0863}"/>
          </ac:picMkLst>
        </pc:picChg>
        <pc:picChg chg="add del">
          <ac:chgData name="AlekyA Reddy" userId="d188a01749e1e24c" providerId="LiveId" clId="{3577417A-8C53-49BA-90E2-372509E367BE}" dt="2022-06-08T08:32:16.201" v="35"/>
          <ac:picMkLst>
            <pc:docMk/>
            <pc:sldMk cId="167534633" sldId="258"/>
            <ac:picMk id="2055" creationId="{E8BE0B00-F5DE-1C17-EB57-E0FDADF0BFC5}"/>
          </ac:picMkLst>
        </pc:picChg>
      </pc:sldChg>
      <pc:sldChg chg="delSp modSp new mod">
        <pc:chgData name="AlekyA Reddy" userId="d188a01749e1e24c" providerId="LiveId" clId="{3577417A-8C53-49BA-90E2-372509E367BE}" dt="2022-06-08T08:37:38.006" v="44" actId="14100"/>
        <pc:sldMkLst>
          <pc:docMk/>
          <pc:sldMk cId="250331526" sldId="259"/>
        </pc:sldMkLst>
        <pc:spChg chg="del mod">
          <ac:chgData name="AlekyA Reddy" userId="d188a01749e1e24c" providerId="LiveId" clId="{3577417A-8C53-49BA-90E2-372509E367BE}" dt="2022-06-08T08:37:32.908" v="41" actId="478"/>
          <ac:spMkLst>
            <pc:docMk/>
            <pc:sldMk cId="250331526" sldId="259"/>
            <ac:spMk id="2" creationId="{23A7A49F-08E7-B7F8-F8EA-3E695FB8046D}"/>
          </ac:spMkLst>
        </pc:spChg>
        <pc:spChg chg="mod">
          <ac:chgData name="AlekyA Reddy" userId="d188a01749e1e24c" providerId="LiveId" clId="{3577417A-8C53-49BA-90E2-372509E367BE}" dt="2022-06-08T08:37:38.006" v="44" actId="14100"/>
          <ac:spMkLst>
            <pc:docMk/>
            <pc:sldMk cId="250331526" sldId="259"/>
            <ac:spMk id="3" creationId="{0C065C59-348F-36CA-2C46-B88F74F9D262}"/>
          </ac:spMkLst>
        </pc:spChg>
      </pc:sldChg>
      <pc:sldChg chg="delSp modSp new mod">
        <pc:chgData name="AlekyA Reddy" userId="d188a01749e1e24c" providerId="LiveId" clId="{3577417A-8C53-49BA-90E2-372509E367BE}" dt="2022-06-08T08:37:56.670" v="48" actId="14100"/>
        <pc:sldMkLst>
          <pc:docMk/>
          <pc:sldMk cId="1774408171" sldId="260"/>
        </pc:sldMkLst>
        <pc:spChg chg="del mod">
          <ac:chgData name="AlekyA Reddy" userId="d188a01749e1e24c" providerId="LiveId" clId="{3577417A-8C53-49BA-90E2-372509E367BE}" dt="2022-06-08T08:37:52.484" v="46" actId="478"/>
          <ac:spMkLst>
            <pc:docMk/>
            <pc:sldMk cId="1774408171" sldId="260"/>
            <ac:spMk id="2" creationId="{8E3099A2-68AB-DD5C-4912-47BF3F3FA811}"/>
          </ac:spMkLst>
        </pc:spChg>
        <pc:spChg chg="mod">
          <ac:chgData name="AlekyA Reddy" userId="d188a01749e1e24c" providerId="LiveId" clId="{3577417A-8C53-49BA-90E2-372509E367BE}" dt="2022-06-08T08:37:56.670" v="48" actId="14100"/>
          <ac:spMkLst>
            <pc:docMk/>
            <pc:sldMk cId="1774408171" sldId="260"/>
            <ac:spMk id="3" creationId="{37BB09AF-A01A-CDE0-6D66-8950B280875A}"/>
          </ac:spMkLst>
        </pc:spChg>
      </pc:sldChg>
      <pc:sldChg chg="delSp modSp new mod">
        <pc:chgData name="AlekyA Reddy" userId="d188a01749e1e24c" providerId="LiveId" clId="{3577417A-8C53-49BA-90E2-372509E367BE}" dt="2022-06-08T08:31:18.550" v="31"/>
        <pc:sldMkLst>
          <pc:docMk/>
          <pc:sldMk cId="3579584729" sldId="261"/>
        </pc:sldMkLst>
        <pc:spChg chg="del">
          <ac:chgData name="AlekyA Reddy" userId="d188a01749e1e24c" providerId="LiveId" clId="{3577417A-8C53-49BA-90E2-372509E367BE}" dt="2022-06-08T08:29:39.836" v="22" actId="478"/>
          <ac:spMkLst>
            <pc:docMk/>
            <pc:sldMk cId="3579584729" sldId="261"/>
            <ac:spMk id="2" creationId="{5BF8A88B-9E7C-3DC5-8596-606F9D4E766B}"/>
          </ac:spMkLst>
        </pc:spChg>
        <pc:spChg chg="mod">
          <ac:chgData name="AlekyA Reddy" userId="d188a01749e1e24c" providerId="LiveId" clId="{3577417A-8C53-49BA-90E2-372509E367BE}" dt="2022-06-08T08:31:18.550" v="31"/>
          <ac:spMkLst>
            <pc:docMk/>
            <pc:sldMk cId="3579584729" sldId="261"/>
            <ac:spMk id="3" creationId="{090FC4C5-4D4A-F178-177F-D540E58525DA}"/>
          </ac:spMkLst>
        </pc:spChg>
      </pc:sldChg>
      <pc:sldChg chg="addSp delSp modSp new del mod">
        <pc:chgData name="AlekyA Reddy" userId="d188a01749e1e24c" providerId="LiveId" clId="{3577417A-8C53-49BA-90E2-372509E367BE}" dt="2022-06-08T08:38:22.392" v="53" actId="47"/>
        <pc:sldMkLst>
          <pc:docMk/>
          <pc:sldMk cId="2956323411" sldId="262"/>
        </pc:sldMkLst>
        <pc:spChg chg="del">
          <ac:chgData name="AlekyA Reddy" userId="d188a01749e1e24c" providerId="LiveId" clId="{3577417A-8C53-49BA-90E2-372509E367BE}" dt="2022-06-08T08:38:10.524" v="51" actId="478"/>
          <ac:spMkLst>
            <pc:docMk/>
            <pc:sldMk cId="2956323411" sldId="262"/>
            <ac:spMk id="2" creationId="{F71B7E3B-D62A-0A9D-395F-807B912F588C}"/>
          </ac:spMkLst>
        </pc:spChg>
        <pc:spChg chg="del">
          <ac:chgData name="AlekyA Reddy" userId="d188a01749e1e24c" providerId="LiveId" clId="{3577417A-8C53-49BA-90E2-372509E367BE}" dt="2022-06-08T08:38:07.367" v="50"/>
          <ac:spMkLst>
            <pc:docMk/>
            <pc:sldMk cId="2956323411" sldId="262"/>
            <ac:spMk id="3" creationId="{163B9A3F-9355-31B6-3C7A-94188D21EE7E}"/>
          </ac:spMkLst>
        </pc:spChg>
        <pc:spChg chg="add mod">
          <ac:chgData name="AlekyA Reddy" userId="d188a01749e1e24c" providerId="LiveId" clId="{3577417A-8C53-49BA-90E2-372509E367BE}" dt="2022-06-08T08:38:18.568" v="52" actId="21"/>
          <ac:spMkLst>
            <pc:docMk/>
            <pc:sldMk cId="2956323411" sldId="262"/>
            <ac:spMk id="4" creationId="{2ABEC01C-21F9-10C3-E349-E0A38D8E6BF9}"/>
          </ac:spMkLst>
        </pc:spChg>
      </pc:sldChg>
      <pc:sldChg chg="delSp modSp new mod">
        <pc:chgData name="AlekyA Reddy" userId="d188a01749e1e24c" providerId="LiveId" clId="{3577417A-8C53-49BA-90E2-372509E367BE}" dt="2022-06-08T08:38:44.515" v="58" actId="14100"/>
        <pc:sldMkLst>
          <pc:docMk/>
          <pc:sldMk cId="3755609511" sldId="262"/>
        </pc:sldMkLst>
        <pc:spChg chg="del">
          <ac:chgData name="AlekyA Reddy" userId="d188a01749e1e24c" providerId="LiveId" clId="{3577417A-8C53-49BA-90E2-372509E367BE}" dt="2022-06-08T08:38:42.824" v="57" actId="478"/>
          <ac:spMkLst>
            <pc:docMk/>
            <pc:sldMk cId="3755609511" sldId="262"/>
            <ac:spMk id="2" creationId="{A2955A32-03E7-B7EA-3490-9BE3BA6509B0}"/>
          </ac:spMkLst>
        </pc:spChg>
        <pc:spChg chg="mod">
          <ac:chgData name="AlekyA Reddy" userId="d188a01749e1e24c" providerId="LiveId" clId="{3577417A-8C53-49BA-90E2-372509E367BE}" dt="2022-06-08T08:38:44.515" v="58" actId="14100"/>
          <ac:spMkLst>
            <pc:docMk/>
            <pc:sldMk cId="3755609511" sldId="262"/>
            <ac:spMk id="3" creationId="{98EBBB09-0FCD-AD3F-6301-B5477176DED3}"/>
          </ac:spMkLst>
        </pc:spChg>
      </pc:sldChg>
      <pc:sldChg chg="delSp modSp new mod">
        <pc:chgData name="AlekyA Reddy" userId="d188a01749e1e24c" providerId="LiveId" clId="{3577417A-8C53-49BA-90E2-372509E367BE}" dt="2022-06-08T08:39:01.972" v="63" actId="14100"/>
        <pc:sldMkLst>
          <pc:docMk/>
          <pc:sldMk cId="1036297525" sldId="263"/>
        </pc:sldMkLst>
        <pc:spChg chg="del">
          <ac:chgData name="AlekyA Reddy" userId="d188a01749e1e24c" providerId="LiveId" clId="{3577417A-8C53-49BA-90E2-372509E367BE}" dt="2022-06-08T08:38:58.867" v="61" actId="478"/>
          <ac:spMkLst>
            <pc:docMk/>
            <pc:sldMk cId="1036297525" sldId="263"/>
            <ac:spMk id="2" creationId="{045B2F94-6705-DE21-E671-1D0A20F98971}"/>
          </ac:spMkLst>
        </pc:spChg>
        <pc:spChg chg="mod">
          <ac:chgData name="AlekyA Reddy" userId="d188a01749e1e24c" providerId="LiveId" clId="{3577417A-8C53-49BA-90E2-372509E367BE}" dt="2022-06-08T08:39:01.972" v="63" actId="14100"/>
          <ac:spMkLst>
            <pc:docMk/>
            <pc:sldMk cId="1036297525" sldId="263"/>
            <ac:spMk id="3" creationId="{A2520C3A-2944-78BA-A6E2-1781C2633493}"/>
          </ac:spMkLst>
        </pc:spChg>
      </pc:sldChg>
      <pc:sldChg chg="delSp modSp new mod">
        <pc:chgData name="AlekyA Reddy" userId="d188a01749e1e24c" providerId="LiveId" clId="{3577417A-8C53-49BA-90E2-372509E367BE}" dt="2022-06-08T08:39:27.323" v="70" actId="14100"/>
        <pc:sldMkLst>
          <pc:docMk/>
          <pc:sldMk cId="2446093500" sldId="264"/>
        </pc:sldMkLst>
        <pc:spChg chg="del">
          <ac:chgData name="AlekyA Reddy" userId="d188a01749e1e24c" providerId="LiveId" clId="{3577417A-8C53-49BA-90E2-372509E367BE}" dt="2022-06-08T08:39:17.552" v="66" actId="478"/>
          <ac:spMkLst>
            <pc:docMk/>
            <pc:sldMk cId="2446093500" sldId="264"/>
            <ac:spMk id="2" creationId="{E963BF3A-205D-EF0A-9F9C-70710310076A}"/>
          </ac:spMkLst>
        </pc:spChg>
        <pc:spChg chg="mod">
          <ac:chgData name="AlekyA Reddy" userId="d188a01749e1e24c" providerId="LiveId" clId="{3577417A-8C53-49BA-90E2-372509E367BE}" dt="2022-06-08T08:39:27.323" v="70" actId="14100"/>
          <ac:spMkLst>
            <pc:docMk/>
            <pc:sldMk cId="2446093500" sldId="264"/>
            <ac:spMk id="3" creationId="{33137A28-3D1D-1199-1845-4638441973B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F7F78B-FC83-4CD4-81C0-86302476423C}"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172520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F7F78B-FC83-4CD4-81C0-86302476423C}"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4056377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F7F78B-FC83-4CD4-81C0-86302476423C}"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793436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F7F78B-FC83-4CD4-81C0-86302476423C}"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1183899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F7F78B-FC83-4CD4-81C0-86302476423C}"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3228090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F7F78B-FC83-4CD4-81C0-86302476423C}" type="datetimeFigureOut">
              <a:rPr lang="en-IN" smtClean="0"/>
              <a:t>08-06-2022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3605661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F7F78B-FC83-4CD4-81C0-86302476423C}" type="datetimeFigureOut">
              <a:rPr lang="en-IN" smtClean="0"/>
              <a:t>08-06-2022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3415665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F7F78B-FC83-4CD4-81C0-86302476423C}"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2908953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F7F78B-FC83-4CD4-81C0-86302476423C}"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3327646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F7F78B-FC83-4CD4-81C0-86302476423C}"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294077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F7F78B-FC83-4CD4-81C0-86302476423C}"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C144E-9EBE-494B-8049-3A56AB60A7F5}"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50363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F7F78B-FC83-4CD4-81C0-86302476423C}"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1887783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F7F78B-FC83-4CD4-81C0-86302476423C}"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C144E-9EBE-494B-8049-3A56AB60A7F5}"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66431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F7F78B-FC83-4CD4-81C0-86302476423C}"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36374094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F7F78B-FC83-4CD4-81C0-86302476423C}"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40638635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F7F78B-FC83-4CD4-81C0-86302476423C}"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C144E-9EBE-494B-8049-3A56AB60A7F5}" type="slidenum">
              <a:rPr lang="en-IN" smtClean="0"/>
              <a:t>‹#›</a:t>
            </a:fld>
            <a:endParaRPr lang="en-IN"/>
          </a:p>
        </p:txBody>
      </p:sp>
    </p:spTree>
    <p:extLst>
      <p:ext uri="{BB962C8B-B14F-4D97-AF65-F5344CB8AC3E}">
        <p14:creationId xmlns:p14="http://schemas.microsoft.com/office/powerpoint/2010/main" val="3785114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7F7F78B-FC83-4CD4-81C0-86302476423C}" type="datetimeFigureOut">
              <a:rPr lang="en-IN" smtClean="0"/>
              <a:t>08-06-2022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18C144E-9EBE-494B-8049-3A56AB60A7F5}" type="slidenum">
              <a:rPr lang="en-IN" smtClean="0"/>
              <a:t>‹#›</a:t>
            </a:fld>
            <a:endParaRPr lang="en-IN"/>
          </a:p>
        </p:txBody>
      </p:sp>
    </p:spTree>
    <p:extLst>
      <p:ext uri="{BB962C8B-B14F-4D97-AF65-F5344CB8AC3E}">
        <p14:creationId xmlns:p14="http://schemas.microsoft.com/office/powerpoint/2010/main" val="3689109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F19B1-DB97-E88E-93B4-087F8599A4EC}"/>
              </a:ext>
            </a:extLst>
          </p:cNvPr>
          <p:cNvSpPr>
            <a:spLocks noGrp="1"/>
          </p:cNvSpPr>
          <p:nvPr>
            <p:ph type="title"/>
          </p:nvPr>
        </p:nvSpPr>
        <p:spPr/>
        <p:txBody>
          <a:bodyPr/>
          <a:lstStyle/>
          <a:p>
            <a:r>
              <a:rPr lang="en-US" dirty="0"/>
              <a:t>LESSON 10</a:t>
            </a:r>
            <a:endParaRPr lang="en-IN" dirty="0"/>
          </a:p>
        </p:txBody>
      </p:sp>
      <p:sp>
        <p:nvSpPr>
          <p:cNvPr id="3" name="Content Placeholder 2">
            <a:extLst>
              <a:ext uri="{FF2B5EF4-FFF2-40B4-BE49-F238E27FC236}">
                <a16:creationId xmlns:a16="http://schemas.microsoft.com/office/drawing/2014/main" id="{FCF4FAC2-AA98-BFB1-FFCB-0EDA2E39E66A}"/>
              </a:ext>
            </a:extLst>
          </p:cNvPr>
          <p:cNvSpPr>
            <a:spLocks noGrp="1"/>
          </p:cNvSpPr>
          <p:nvPr>
            <p:ph idx="1"/>
          </p:nvPr>
        </p:nvSpPr>
        <p:spPr>
          <a:xfrm>
            <a:off x="546079" y="1754051"/>
            <a:ext cx="9825830" cy="3880773"/>
          </a:xfrm>
        </p:spPr>
        <p:txBody>
          <a:bodyPr/>
          <a:lstStyle/>
          <a:p>
            <a:pPr marL="0" indent="0">
              <a:buNone/>
            </a:pPr>
            <a:r>
              <a:rPr lang="en-US" sz="1800" b="1" dirty="0">
                <a:solidFill>
                  <a:srgbClr val="800000"/>
                </a:solidFill>
                <a:effectLst/>
                <a:latin typeface="Times New Roman" panose="02020603050405020304" pitchFamily="18" charset="0"/>
                <a:ea typeface="Times New Roman" panose="02020603050405020304" pitchFamily="18" charset="0"/>
              </a:rPr>
              <a:t>Methods</a:t>
            </a:r>
            <a:r>
              <a:rPr lang="en-US" sz="1800" b="1" spc="-10" dirty="0">
                <a:solidFill>
                  <a:srgbClr val="800000"/>
                </a:solidFill>
                <a:effectLst/>
                <a:latin typeface="Times New Roman" panose="02020603050405020304" pitchFamily="18" charset="0"/>
                <a:ea typeface="Times New Roman" panose="02020603050405020304" pitchFamily="18" charset="0"/>
              </a:rPr>
              <a:t> </a:t>
            </a:r>
            <a:r>
              <a:rPr lang="en-US" sz="1800" b="1" dirty="0">
                <a:solidFill>
                  <a:srgbClr val="800000"/>
                </a:solidFill>
                <a:effectLst/>
                <a:latin typeface="Times New Roman" panose="02020603050405020304" pitchFamily="18" charset="0"/>
                <a:ea typeface="Times New Roman" panose="02020603050405020304" pitchFamily="18" charset="0"/>
              </a:rPr>
              <a:t>of</a:t>
            </a:r>
            <a:r>
              <a:rPr lang="en-US" sz="1800" b="1" spc="-5" dirty="0">
                <a:solidFill>
                  <a:srgbClr val="800000"/>
                </a:solidFill>
                <a:effectLst/>
                <a:latin typeface="Times New Roman" panose="02020603050405020304" pitchFamily="18" charset="0"/>
                <a:ea typeface="Times New Roman" panose="02020603050405020304" pitchFamily="18" charset="0"/>
              </a:rPr>
              <a:t> </a:t>
            </a:r>
            <a:r>
              <a:rPr lang="en-US" sz="1800" b="1" dirty="0">
                <a:solidFill>
                  <a:srgbClr val="800000"/>
                </a:solidFill>
                <a:effectLst/>
                <a:latin typeface="Times New Roman" panose="02020603050405020304" pitchFamily="18" charset="0"/>
                <a:ea typeface="Times New Roman" panose="02020603050405020304" pitchFamily="18" charset="0"/>
              </a:rPr>
              <a:t>adjusting</a:t>
            </a:r>
            <a:r>
              <a:rPr lang="en-US" sz="1800" b="1" spc="-10" dirty="0">
                <a:solidFill>
                  <a:srgbClr val="800000"/>
                </a:solidFill>
                <a:effectLst/>
                <a:latin typeface="Times New Roman" panose="02020603050405020304" pitchFamily="18" charset="0"/>
                <a:ea typeface="Times New Roman" panose="02020603050405020304" pitchFamily="18" charset="0"/>
              </a:rPr>
              <a:t> </a:t>
            </a:r>
            <a:r>
              <a:rPr lang="en-US" sz="1800" b="1" dirty="0">
                <a:solidFill>
                  <a:srgbClr val="800000"/>
                </a:solidFill>
                <a:effectLst/>
                <a:latin typeface="Times New Roman" panose="02020603050405020304" pitchFamily="18" charset="0"/>
                <a:ea typeface="Times New Roman" panose="02020603050405020304" pitchFamily="18" charset="0"/>
              </a:rPr>
              <a:t>Tonicity</a:t>
            </a:r>
            <a:r>
              <a:rPr lang="en-US" sz="1800" b="1" spc="-5" dirty="0">
                <a:solidFill>
                  <a:srgbClr val="800000"/>
                </a:solidFill>
                <a:effectLst/>
                <a:latin typeface="Times New Roman" panose="02020603050405020304" pitchFamily="18" charset="0"/>
                <a:ea typeface="Times New Roman" panose="02020603050405020304" pitchFamily="18" charset="0"/>
              </a:rPr>
              <a:t> </a:t>
            </a:r>
            <a:r>
              <a:rPr lang="en-US" sz="1800" b="1" dirty="0">
                <a:solidFill>
                  <a:srgbClr val="800000"/>
                </a:solidFill>
                <a:effectLst/>
                <a:latin typeface="Times New Roman" panose="02020603050405020304" pitchFamily="18" charset="0"/>
                <a:ea typeface="Times New Roman" panose="02020603050405020304" pitchFamily="18" charset="0"/>
              </a:rPr>
              <a:t>and</a:t>
            </a:r>
            <a:r>
              <a:rPr lang="en-US" sz="1800" b="1" spc="-10" dirty="0">
                <a:solidFill>
                  <a:srgbClr val="800000"/>
                </a:solidFill>
                <a:effectLst/>
                <a:latin typeface="Times New Roman" panose="02020603050405020304" pitchFamily="18" charset="0"/>
                <a:ea typeface="Times New Roman" panose="02020603050405020304" pitchFamily="18" charset="0"/>
              </a:rPr>
              <a:t> </a:t>
            </a:r>
            <a:r>
              <a:rPr lang="en-US" sz="1800" b="1" dirty="0">
                <a:solidFill>
                  <a:srgbClr val="800000"/>
                </a:solidFill>
                <a:effectLst/>
                <a:latin typeface="Times New Roman" panose="02020603050405020304" pitchFamily="18" charset="0"/>
                <a:ea typeface="Times New Roman" panose="02020603050405020304" pitchFamily="18" charset="0"/>
              </a:rPr>
              <a:t>pH</a:t>
            </a:r>
            <a:endParaRPr lang="en-IN" sz="1800" b="1" dirty="0">
              <a:effectLst/>
              <a:latin typeface="Times New Roman" panose="02020603050405020304" pitchFamily="18" charset="0"/>
              <a:ea typeface="Times New Roman" panose="02020603050405020304" pitchFamily="18" charset="0"/>
            </a:endParaRPr>
          </a:p>
          <a:p>
            <a:pPr marL="0" indent="0">
              <a:buNone/>
            </a:pPr>
            <a:r>
              <a:rPr lang="en-US" sz="1800" dirty="0">
                <a:effectLst/>
                <a:latin typeface="Times New Roman" panose="02020603050405020304" pitchFamily="18" charset="0"/>
                <a:ea typeface="Times New Roman" panose="02020603050405020304" pitchFamily="18" charset="0"/>
              </a:rPr>
              <a:t>Several methods are used to adjust the isotonicity 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pharmaceutical solutions. Isotonicity can be calculated</a:t>
            </a:r>
            <a:r>
              <a:rPr lang="en-US" sz="1800" spc="-2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from 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colligative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properties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drug solutions. If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solutions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are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injected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or</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introduced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eyes</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2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nose, these are to be made isotonic in order to avoid</a:t>
            </a:r>
            <a:r>
              <a:rPr lang="en-US" sz="1800" spc="5"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haemolysis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RBC’s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avoid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pain</a:t>
            </a:r>
            <a:r>
              <a:rPr lang="en-US" sz="1800" spc="2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discomfort. This is possible for either manufactured or</a:t>
            </a:r>
            <a:r>
              <a:rPr lang="en-US" sz="1800" spc="-2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extemporaneous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prepared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solutions.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By</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using</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appropriate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calculations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based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2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colligative</a:t>
            </a:r>
            <a:r>
              <a:rPr lang="en-US" sz="1800" spc="-2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properties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solutions,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easy</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determine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amount of adjusting agents to be added. It helps to</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overcome the side effects caused from administering</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solutions which contain adjusting agents less or more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than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isotonic</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solutions.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three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frequently</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used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methods to calculate isotonicity of the solutions are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described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below.</a:t>
            </a:r>
            <a:endParaRPr lang="en-IN" sz="1800" dirty="0">
              <a:effectLst/>
              <a:latin typeface="Times New Roman" panose="02020603050405020304" pitchFamily="18" charset="0"/>
              <a:ea typeface="Times New Roman" panose="02020603050405020304" pitchFamily="18" charset="0"/>
            </a:endParaRPr>
          </a:p>
          <a:p>
            <a:pPr marL="0" indent="0">
              <a:buNone/>
            </a:pPr>
            <a:endParaRPr lang="en-IN" dirty="0"/>
          </a:p>
        </p:txBody>
      </p:sp>
    </p:spTree>
    <p:extLst>
      <p:ext uri="{BB962C8B-B14F-4D97-AF65-F5344CB8AC3E}">
        <p14:creationId xmlns:p14="http://schemas.microsoft.com/office/powerpoint/2010/main" val="521474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0FC4C5-4D4A-F178-177F-D540E58525DA}"/>
              </a:ext>
            </a:extLst>
          </p:cNvPr>
          <p:cNvSpPr>
            <a:spLocks noGrp="1"/>
          </p:cNvSpPr>
          <p:nvPr>
            <p:ph idx="1"/>
          </p:nvPr>
        </p:nvSpPr>
        <p:spPr>
          <a:xfrm>
            <a:off x="677334" y="1097281"/>
            <a:ext cx="8596668" cy="4944082"/>
          </a:xfrm>
        </p:spPr>
        <p:txBody>
          <a:bodyPr/>
          <a:lstStyle/>
          <a:p>
            <a:pPr marL="107315" marR="24130" algn="just">
              <a:spcAft>
                <a:spcPts val="0"/>
              </a:spcAft>
            </a:pPr>
            <a:r>
              <a:rPr lang="en-US" sz="1800" dirty="0">
                <a:effectLst/>
                <a:latin typeface="Times New Roman" panose="02020603050405020304" pitchFamily="18" charset="0"/>
                <a:ea typeface="Times New Roman" panose="02020603050405020304" pitchFamily="18" charset="0"/>
              </a:rPr>
              <a:t>Class-1 Methods:</a:t>
            </a:r>
            <a:r>
              <a:rPr lang="en-US" sz="1800" spc="5"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Nacl</a:t>
            </a:r>
            <a:r>
              <a:rPr lang="en-US" sz="1800" dirty="0">
                <a:effectLst/>
                <a:latin typeface="Times New Roman" panose="02020603050405020304" pitchFamily="18" charset="0"/>
                <a:ea typeface="Times New Roman" panose="02020603050405020304" pitchFamily="18" charset="0"/>
              </a:rPr>
              <a:t> or some other substances is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added to the solution of the drug to lower the freezing</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point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 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solution to</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-0.52ᵒC and thus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make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solution isotonic.</a:t>
            </a:r>
            <a:endParaRPr lang="en-IN" sz="1800" dirty="0">
              <a:effectLst/>
              <a:latin typeface="Times New Roman" panose="02020603050405020304" pitchFamily="18" charset="0"/>
              <a:ea typeface="Times New Roman" panose="02020603050405020304" pitchFamily="18" charset="0"/>
            </a:endParaRPr>
          </a:p>
          <a:p>
            <a:pPr>
              <a:spcBef>
                <a:spcPts val="10"/>
              </a:spcBef>
            </a:pPr>
            <a:r>
              <a:rPr lang="en-US" sz="1800" dirty="0">
                <a:effectLst/>
                <a:latin typeface="Times New Roman" panose="02020603050405020304" pitchFamily="18" charset="0"/>
                <a:ea typeface="Times New Roman" panose="02020603050405020304" pitchFamily="18" charset="0"/>
              </a:rPr>
              <a:t> </a:t>
            </a:r>
            <a:endParaRPr lang="en-IN" sz="1800" dirty="0">
              <a:effectLst/>
              <a:latin typeface="Times New Roman" panose="02020603050405020304" pitchFamily="18" charset="0"/>
              <a:ea typeface="Times New Roman" panose="02020603050405020304" pitchFamily="18" charset="0"/>
            </a:endParaRPr>
          </a:p>
          <a:p>
            <a:pPr marL="142240">
              <a:lnSpc>
                <a:spcPts val="1260"/>
              </a:lnSpc>
            </a:pPr>
            <a:r>
              <a:rPr lang="en-US" sz="1800" dirty="0">
                <a:effectLst/>
                <a:latin typeface="Times New Roman" panose="02020603050405020304" pitchFamily="18" charset="0"/>
                <a:ea typeface="Times New Roman" panose="02020603050405020304" pitchFamily="18" charset="0"/>
              </a:rPr>
              <a:t>Examples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this class-</a:t>
            </a:r>
            <a:endParaRPr lang="en-IN" sz="1800" dirty="0">
              <a:effectLst/>
              <a:latin typeface="Times New Roman" panose="02020603050405020304" pitchFamily="18" charset="0"/>
              <a:ea typeface="Times New Roman" panose="02020603050405020304" pitchFamily="18" charset="0"/>
            </a:endParaRPr>
          </a:p>
          <a:p>
            <a:pPr marL="342900" lvl="0" indent="-342900" algn="l">
              <a:lnSpc>
                <a:spcPts val="1260"/>
              </a:lnSpc>
              <a:buSzPts val="1100"/>
              <a:buFont typeface="Times New Roman" panose="02020603050405020304" pitchFamily="18" charset="0"/>
              <a:buAutoNum type="arabicParenR"/>
              <a:tabLst>
                <a:tab pos="504825" algn="l"/>
              </a:tabLst>
            </a:pPr>
            <a:r>
              <a:rPr lang="en-US" sz="1800" dirty="0" err="1">
                <a:effectLst/>
                <a:latin typeface="Times New Roman" panose="02020603050405020304" pitchFamily="18" charset="0"/>
                <a:ea typeface="Times New Roman" panose="02020603050405020304" pitchFamily="18" charset="0"/>
              </a:rPr>
              <a:t>Cryoscopic</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method</a:t>
            </a:r>
            <a:endParaRPr lang="en-IN" sz="1800" dirty="0">
              <a:effectLst/>
              <a:latin typeface="Times New Roman" panose="02020603050405020304" pitchFamily="18" charset="0"/>
              <a:ea typeface="Times New Roman" panose="02020603050405020304" pitchFamily="18" charset="0"/>
            </a:endParaRPr>
          </a:p>
          <a:p>
            <a:pPr marL="342900" lvl="0" indent="-342900" algn="l">
              <a:lnSpc>
                <a:spcPts val="1260"/>
              </a:lnSpc>
              <a:buSzPts val="1100"/>
              <a:buFont typeface="Times New Roman" panose="02020603050405020304" pitchFamily="18" charset="0"/>
              <a:buAutoNum type="arabicParenR"/>
              <a:tabLst>
                <a:tab pos="504825" algn="l"/>
              </a:tabLst>
            </a:pPr>
            <a:r>
              <a:rPr lang="en-US" sz="1800" dirty="0">
                <a:effectLst/>
                <a:latin typeface="Times New Roman" panose="02020603050405020304" pitchFamily="18" charset="0"/>
                <a:ea typeface="Times New Roman" panose="02020603050405020304" pitchFamily="18" charset="0"/>
              </a:rPr>
              <a:t>Sodium</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chloride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equivalent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method.</a:t>
            </a:r>
          </a:p>
          <a:p>
            <a:pPr marL="342900" lvl="0" indent="-342900" algn="l">
              <a:lnSpc>
                <a:spcPts val="1260"/>
              </a:lnSpc>
              <a:buSzPts val="1100"/>
              <a:buFont typeface="Times New Roman" panose="02020603050405020304" pitchFamily="18" charset="0"/>
              <a:buAutoNum type="arabicParenR"/>
              <a:tabLst>
                <a:tab pos="504825" algn="l"/>
              </a:tabLst>
            </a:pPr>
            <a:endParaRPr lang="en-US" dirty="0">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 </a:t>
            </a:r>
            <a:endParaRPr lang="en-IN" sz="1800" dirty="0">
              <a:effectLst/>
              <a:latin typeface="Times New Roman" panose="02020603050405020304" pitchFamily="18" charset="0"/>
              <a:ea typeface="Times New Roman" panose="02020603050405020304" pitchFamily="18" charset="0"/>
            </a:endParaRPr>
          </a:p>
          <a:p>
            <a:pPr marL="107315" marR="24130" algn="just">
              <a:spcAft>
                <a:spcPts val="0"/>
              </a:spcAft>
            </a:pPr>
            <a:r>
              <a:rPr lang="en-US" sz="1800" dirty="0">
                <a:effectLst/>
                <a:latin typeface="Times New Roman" panose="02020603050405020304" pitchFamily="18" charset="0"/>
                <a:ea typeface="Times New Roman" panose="02020603050405020304" pitchFamily="18" charset="0"/>
              </a:rPr>
              <a:t>Class-2 Methods: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Water is added to the drug in a</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sufficient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amount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make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isotonic.</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preparation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brought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its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final</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volume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with</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isotonic</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or</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buffered</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isotonic solution.</a:t>
            </a:r>
            <a:endParaRPr lang="en-IN" sz="1800" dirty="0">
              <a:effectLst/>
              <a:latin typeface="Times New Roman" panose="02020603050405020304" pitchFamily="18" charset="0"/>
              <a:ea typeface="Times New Roman" panose="02020603050405020304" pitchFamily="18" charset="0"/>
            </a:endParaRPr>
          </a:p>
          <a:p>
            <a:pPr marL="342900" lvl="0" indent="-342900" algn="l">
              <a:lnSpc>
                <a:spcPts val="1260"/>
              </a:lnSpc>
              <a:buSzPts val="1100"/>
              <a:buFont typeface="Times New Roman" panose="02020603050405020304" pitchFamily="18" charset="0"/>
              <a:buAutoNum type="arabicParenR"/>
              <a:tabLst>
                <a:tab pos="504825" algn="l"/>
              </a:tabLst>
            </a:pPr>
            <a:endParaRPr lang="en-IN" sz="1800" dirty="0">
              <a:effectLst/>
              <a:latin typeface="Times New Roman" panose="02020603050405020304" pitchFamily="18" charset="0"/>
              <a:ea typeface="Times New Roman" panose="02020603050405020304" pitchFamily="18" charset="0"/>
            </a:endParaRPr>
          </a:p>
          <a:p>
            <a:pPr>
              <a:spcBef>
                <a:spcPts val="30"/>
              </a:spcBef>
            </a:pPr>
            <a:r>
              <a:rPr lang="en-US" sz="1800" dirty="0">
                <a:effectLst/>
                <a:latin typeface="Times New Roman" panose="02020603050405020304" pitchFamily="18" charset="0"/>
                <a:ea typeface="Times New Roman" panose="02020603050405020304" pitchFamily="18" charset="0"/>
              </a:rPr>
              <a:t> </a:t>
            </a:r>
            <a:endParaRPr lang="en-IN" sz="180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val="3579584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DF53A5-1A4B-92D8-0190-292048694131}"/>
              </a:ext>
            </a:extLst>
          </p:cNvPr>
          <p:cNvSpPr>
            <a:spLocks noGrp="1"/>
          </p:cNvSpPr>
          <p:nvPr>
            <p:ph idx="1"/>
          </p:nvPr>
        </p:nvSpPr>
        <p:spPr>
          <a:xfrm>
            <a:off x="677334" y="992777"/>
            <a:ext cx="8596668" cy="5048585"/>
          </a:xfrm>
        </p:spPr>
        <p:txBody>
          <a:bodyPr/>
          <a:lstStyle/>
          <a:p>
            <a:pPr algn="l"/>
            <a:r>
              <a:rPr lang="en-US" b="1" i="0" dirty="0">
                <a:solidFill>
                  <a:srgbClr val="636363"/>
                </a:solidFill>
                <a:effectLst/>
                <a:latin typeface="montserratlight"/>
              </a:rPr>
              <a:t>Class I Methods:</a:t>
            </a:r>
            <a:endParaRPr lang="en-US" b="0" i="0" dirty="0">
              <a:solidFill>
                <a:srgbClr val="636363"/>
              </a:solidFill>
              <a:effectLst/>
              <a:latin typeface="montserratlight"/>
            </a:endParaRPr>
          </a:p>
          <a:p>
            <a:pPr algn="l"/>
            <a:r>
              <a:rPr lang="en-US" b="1" i="0" dirty="0" err="1">
                <a:solidFill>
                  <a:srgbClr val="636363"/>
                </a:solidFill>
                <a:effectLst/>
                <a:latin typeface="montserratlight"/>
              </a:rPr>
              <a:t>Cryoscopic</a:t>
            </a:r>
            <a:r>
              <a:rPr lang="en-US" b="1" i="0" dirty="0">
                <a:solidFill>
                  <a:srgbClr val="636363"/>
                </a:solidFill>
                <a:effectLst/>
                <a:latin typeface="montserratlight"/>
              </a:rPr>
              <a:t> method-</a:t>
            </a:r>
            <a:endParaRPr lang="en-US" b="0" i="0" dirty="0">
              <a:solidFill>
                <a:srgbClr val="636363"/>
              </a:solidFill>
              <a:effectLst/>
              <a:latin typeface="montserratlight"/>
            </a:endParaRPr>
          </a:p>
          <a:p>
            <a:pPr algn="l"/>
            <a:r>
              <a:rPr lang="en-US" b="0" i="0" dirty="0">
                <a:solidFill>
                  <a:srgbClr val="636363"/>
                </a:solidFill>
                <a:effectLst/>
                <a:latin typeface="montserratlight"/>
              </a:rPr>
              <a:t>Isotonic solutions may be made in terms of data relating to colligative properties of solutions. Colligative properties include osmotic pressure, elevation in boiling point, depression in freezing point, and lowering of </a:t>
            </a:r>
            <a:r>
              <a:rPr lang="en-US" b="0" i="0" dirty="0" err="1">
                <a:solidFill>
                  <a:srgbClr val="636363"/>
                </a:solidFill>
                <a:effectLst/>
                <a:latin typeface="montserratlight"/>
              </a:rPr>
              <a:t>vapour</a:t>
            </a:r>
            <a:r>
              <a:rPr lang="en-US" b="0" i="0" dirty="0">
                <a:solidFill>
                  <a:srgbClr val="636363"/>
                </a:solidFill>
                <a:effectLst/>
                <a:latin typeface="montserratlight"/>
              </a:rPr>
              <a:t> pressure. Depression in freezing point is a colligative property which is practical and most convenient for adjusting tonicity. The freezing point of human blood and lacrimal fluids is – 0.52°C. This temperature corresponds to freezing point of 0.90% (w/v) sodium chloride solution. This is considered to be isotonic to blood and lacrimal fluids. The freezing point depression of 1% (w/v) sodium chloride (∆Tf1%) is 0.58°C. In this method, an amount of tonicity adjuster (e.g. sodium chloride) is added to drug solution such that the final freezing point lowering is that of blood or serum (0.52°C).</a:t>
            </a:r>
          </a:p>
          <a:p>
            <a:endParaRPr lang="en-IN" dirty="0"/>
          </a:p>
        </p:txBody>
      </p:sp>
    </p:spTree>
    <p:extLst>
      <p:ext uri="{BB962C8B-B14F-4D97-AF65-F5344CB8AC3E}">
        <p14:creationId xmlns:p14="http://schemas.microsoft.com/office/powerpoint/2010/main" val="167534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065C59-348F-36CA-2C46-B88F74F9D262}"/>
              </a:ext>
            </a:extLst>
          </p:cNvPr>
          <p:cNvSpPr>
            <a:spLocks noGrp="1"/>
          </p:cNvSpPr>
          <p:nvPr>
            <p:ph idx="1"/>
          </p:nvPr>
        </p:nvSpPr>
        <p:spPr>
          <a:xfrm>
            <a:off x="677333" y="966651"/>
            <a:ext cx="9119809" cy="5074711"/>
          </a:xfrm>
        </p:spPr>
        <p:txBody>
          <a:bodyPr>
            <a:normAutofit/>
          </a:bodyPr>
          <a:lstStyle/>
          <a:p>
            <a:pPr algn="l"/>
            <a:r>
              <a:rPr lang="en-US" b="1" i="0" dirty="0">
                <a:solidFill>
                  <a:srgbClr val="636363"/>
                </a:solidFill>
                <a:effectLst/>
                <a:latin typeface="montserratlight"/>
              </a:rPr>
              <a:t>Sodium chloride equivalent method-</a:t>
            </a:r>
            <a:endParaRPr lang="en-US" b="0" i="0" dirty="0">
              <a:solidFill>
                <a:srgbClr val="636363"/>
              </a:solidFill>
              <a:effectLst/>
              <a:latin typeface="montserratlight"/>
            </a:endParaRPr>
          </a:p>
          <a:p>
            <a:pPr algn="l"/>
            <a:r>
              <a:rPr lang="en-US" b="0" i="0" dirty="0">
                <a:solidFill>
                  <a:srgbClr val="636363"/>
                </a:solidFill>
                <a:effectLst/>
                <a:latin typeface="montserratlight"/>
              </a:rPr>
              <a:t>This method is based on calculating the E-value, i.e. the sodium chloride equivalent or tonicity equivalent of a drug. It is the amount of sodium chloride that has the same osmotic effect (i.e. is equivalent to) as 1 g of the drug.</a:t>
            </a:r>
          </a:p>
          <a:p>
            <a:pPr algn="l"/>
            <a:r>
              <a:rPr lang="en-US" b="1" i="0" dirty="0">
                <a:solidFill>
                  <a:srgbClr val="636363"/>
                </a:solidFill>
                <a:effectLst/>
                <a:latin typeface="montserratlight"/>
              </a:rPr>
              <a:t>Derivation of E-value:</a:t>
            </a:r>
            <a:r>
              <a:rPr lang="en-US" b="0" i="0" dirty="0">
                <a:solidFill>
                  <a:srgbClr val="636363"/>
                </a:solidFill>
                <a:effectLst/>
                <a:latin typeface="montserratlight"/>
              </a:rPr>
              <a:t> Since freezing point depression is a colligative property, it depends on the number of particles, dissociation and association of particles.</a:t>
            </a:r>
          </a:p>
          <a:p>
            <a:pPr algn="l"/>
            <a:r>
              <a:rPr lang="en-US" b="0" i="0" dirty="0">
                <a:solidFill>
                  <a:srgbClr val="636363"/>
                </a:solidFill>
                <a:effectLst/>
                <a:latin typeface="montserratlight"/>
              </a:rPr>
              <a:t>Therefore, the equation ∆</a:t>
            </a:r>
            <a:r>
              <a:rPr lang="en-US" b="0" i="0" dirty="0" err="1">
                <a:solidFill>
                  <a:srgbClr val="636363"/>
                </a:solidFill>
                <a:effectLst/>
                <a:latin typeface="montserratlight"/>
              </a:rPr>
              <a:t>T</a:t>
            </a:r>
            <a:r>
              <a:rPr lang="en-US" b="0" i="0" baseline="-25000" dirty="0" err="1">
                <a:solidFill>
                  <a:srgbClr val="636363"/>
                </a:solidFill>
                <a:effectLst/>
                <a:latin typeface="montserratlight"/>
              </a:rPr>
              <a:t>f</a:t>
            </a:r>
            <a:r>
              <a:rPr lang="en-US" b="0" i="0" dirty="0">
                <a:solidFill>
                  <a:srgbClr val="636363"/>
                </a:solidFill>
                <a:effectLst/>
                <a:latin typeface="montserratlight"/>
              </a:rPr>
              <a:t> = </a:t>
            </a:r>
            <a:r>
              <a:rPr lang="en-US" b="0" i="0" dirty="0" err="1">
                <a:solidFill>
                  <a:srgbClr val="636363"/>
                </a:solidFill>
                <a:effectLst/>
                <a:latin typeface="montserratlight"/>
              </a:rPr>
              <a:t>K</a:t>
            </a:r>
            <a:r>
              <a:rPr lang="en-US" b="0" i="0" baseline="-25000" dirty="0" err="1">
                <a:solidFill>
                  <a:srgbClr val="636363"/>
                </a:solidFill>
                <a:effectLst/>
                <a:latin typeface="montserratlight"/>
              </a:rPr>
              <a:t>f</a:t>
            </a:r>
            <a:r>
              <a:rPr lang="en-US" b="0" i="0" dirty="0" err="1">
                <a:solidFill>
                  <a:srgbClr val="636363"/>
                </a:solidFill>
                <a:effectLst/>
                <a:latin typeface="montserratlight"/>
              </a:rPr>
              <a:t>C</a:t>
            </a:r>
            <a:endParaRPr lang="en-US" b="0" i="0" dirty="0">
              <a:solidFill>
                <a:srgbClr val="636363"/>
              </a:solidFill>
              <a:effectLst/>
              <a:latin typeface="montserratlight"/>
            </a:endParaRPr>
          </a:p>
          <a:p>
            <a:pPr algn="l"/>
            <a:r>
              <a:rPr lang="en-US" b="0" i="0" dirty="0">
                <a:solidFill>
                  <a:srgbClr val="636363"/>
                </a:solidFill>
                <a:effectLst/>
                <a:latin typeface="montserratlight"/>
              </a:rPr>
              <a:t>can be replaced with ∆</a:t>
            </a:r>
            <a:r>
              <a:rPr lang="en-US" b="0" i="0" dirty="0" err="1">
                <a:solidFill>
                  <a:srgbClr val="636363"/>
                </a:solidFill>
                <a:effectLst/>
                <a:latin typeface="montserratlight"/>
              </a:rPr>
              <a:t>T</a:t>
            </a:r>
            <a:r>
              <a:rPr lang="en-US" b="0" i="0" baseline="-25000" dirty="0" err="1">
                <a:solidFill>
                  <a:srgbClr val="636363"/>
                </a:solidFill>
                <a:effectLst/>
                <a:latin typeface="montserratlight"/>
              </a:rPr>
              <a:t>f</a:t>
            </a:r>
            <a:r>
              <a:rPr lang="en-US" b="0" i="0" dirty="0">
                <a:solidFill>
                  <a:srgbClr val="636363"/>
                </a:solidFill>
                <a:effectLst/>
                <a:latin typeface="montserratlight"/>
              </a:rPr>
              <a:t> = </a:t>
            </a:r>
            <a:r>
              <a:rPr lang="en-US" b="0" i="0" dirty="0" err="1">
                <a:solidFill>
                  <a:srgbClr val="636363"/>
                </a:solidFill>
                <a:effectLst/>
                <a:latin typeface="montserratlight"/>
              </a:rPr>
              <a:t>L</a:t>
            </a:r>
            <a:r>
              <a:rPr lang="en-US" b="0" i="0" baseline="-25000" dirty="0" err="1">
                <a:solidFill>
                  <a:srgbClr val="636363"/>
                </a:solidFill>
                <a:effectLst/>
                <a:latin typeface="montserratlight"/>
              </a:rPr>
              <a:t>iso</a:t>
            </a:r>
            <a:r>
              <a:rPr lang="en-US" b="0" i="0" dirty="0" err="1">
                <a:solidFill>
                  <a:srgbClr val="636363"/>
                </a:solidFill>
                <a:effectLst/>
                <a:latin typeface="montserratlight"/>
              </a:rPr>
              <a:t>C</a:t>
            </a:r>
            <a:endParaRPr lang="en-US" b="0" i="0" dirty="0">
              <a:solidFill>
                <a:srgbClr val="636363"/>
              </a:solidFill>
              <a:effectLst/>
              <a:latin typeface="montserratlight"/>
            </a:endParaRPr>
          </a:p>
          <a:p>
            <a:pPr algn="l"/>
            <a:r>
              <a:rPr lang="en-US" b="0" i="0" dirty="0">
                <a:solidFill>
                  <a:srgbClr val="636363"/>
                </a:solidFill>
                <a:effectLst/>
                <a:latin typeface="montserratlight"/>
              </a:rPr>
              <a:t>where, ∆T is the depression in freezing point, </a:t>
            </a:r>
            <a:r>
              <a:rPr lang="en-US" b="0" i="0" dirty="0" err="1">
                <a:solidFill>
                  <a:srgbClr val="636363"/>
                </a:solidFill>
                <a:effectLst/>
                <a:latin typeface="montserratlight"/>
              </a:rPr>
              <a:t>Kf</a:t>
            </a:r>
            <a:r>
              <a:rPr lang="en-US" b="0" i="0" dirty="0">
                <a:solidFill>
                  <a:srgbClr val="636363"/>
                </a:solidFill>
                <a:effectLst/>
                <a:latin typeface="montserratlight"/>
              </a:rPr>
              <a:t> is the freezing point depression constant, c is the concentration. </a:t>
            </a:r>
            <a:r>
              <a:rPr lang="en-US" b="0" i="0" dirty="0" err="1">
                <a:solidFill>
                  <a:srgbClr val="636363"/>
                </a:solidFill>
                <a:effectLst/>
                <a:latin typeface="montserratlight"/>
              </a:rPr>
              <a:t>Liso</a:t>
            </a:r>
            <a:r>
              <a:rPr lang="en-US" b="0" i="0" dirty="0">
                <a:solidFill>
                  <a:srgbClr val="636363"/>
                </a:solidFill>
                <a:effectLst/>
                <a:latin typeface="montserratlight"/>
              </a:rPr>
              <a:t> is a factor that is equal to </a:t>
            </a:r>
            <a:r>
              <a:rPr lang="en-US" b="0" i="0" dirty="0" err="1">
                <a:solidFill>
                  <a:srgbClr val="636363"/>
                </a:solidFill>
                <a:effectLst/>
                <a:latin typeface="montserratlight"/>
              </a:rPr>
              <a:t>iKf</a:t>
            </a:r>
            <a:r>
              <a:rPr lang="en-US" b="0" i="0" dirty="0">
                <a:solidFill>
                  <a:srgbClr val="636363"/>
                </a:solidFill>
                <a:effectLst/>
                <a:latin typeface="montserratlight"/>
              </a:rPr>
              <a:t>, where </a:t>
            </a:r>
            <a:r>
              <a:rPr lang="en-US" b="0" i="0" dirty="0" err="1">
                <a:solidFill>
                  <a:srgbClr val="636363"/>
                </a:solidFill>
                <a:effectLst/>
                <a:latin typeface="montserratlight"/>
              </a:rPr>
              <a:t>i</a:t>
            </a:r>
            <a:r>
              <a:rPr lang="en-US" b="0" i="0" dirty="0">
                <a:solidFill>
                  <a:srgbClr val="636363"/>
                </a:solidFill>
                <a:effectLst/>
                <a:latin typeface="montserratlight"/>
              </a:rPr>
              <a:t> is the </a:t>
            </a:r>
            <a:r>
              <a:rPr lang="en-US" b="0" i="0" dirty="0" err="1">
                <a:solidFill>
                  <a:srgbClr val="636363"/>
                </a:solidFill>
                <a:effectLst/>
                <a:latin typeface="montserratlight"/>
              </a:rPr>
              <a:t>vant</a:t>
            </a:r>
            <a:r>
              <a:rPr lang="en-US" b="0" i="0" dirty="0">
                <a:solidFill>
                  <a:srgbClr val="636363"/>
                </a:solidFill>
                <a:effectLst/>
                <a:latin typeface="montserratlight"/>
              </a:rPr>
              <a:t> Hoff factor.</a:t>
            </a:r>
          </a:p>
          <a:p>
            <a:pPr algn="l"/>
            <a:r>
              <a:rPr lang="en-US" b="0" i="0" dirty="0" err="1">
                <a:solidFill>
                  <a:srgbClr val="636363"/>
                </a:solidFill>
                <a:effectLst/>
                <a:latin typeface="montserratlight"/>
              </a:rPr>
              <a:t>L</a:t>
            </a:r>
            <a:r>
              <a:rPr lang="en-US" b="0" i="0" baseline="-25000" dirty="0" err="1">
                <a:solidFill>
                  <a:srgbClr val="636363"/>
                </a:solidFill>
                <a:effectLst/>
                <a:latin typeface="montserratlight"/>
              </a:rPr>
              <a:t>iso</a:t>
            </a:r>
            <a:r>
              <a:rPr lang="en-US" b="0" i="0" baseline="-25000" dirty="0">
                <a:solidFill>
                  <a:srgbClr val="636363"/>
                </a:solidFill>
                <a:effectLst/>
                <a:latin typeface="montserratlight"/>
              </a:rPr>
              <a:t> </a:t>
            </a:r>
            <a:r>
              <a:rPr lang="en-US" b="0" i="0" dirty="0">
                <a:solidFill>
                  <a:srgbClr val="636363"/>
                </a:solidFill>
                <a:effectLst/>
                <a:latin typeface="montserratlight"/>
              </a:rPr>
              <a:t>= ∆</a:t>
            </a:r>
            <a:r>
              <a:rPr lang="en-US" b="0" i="0" dirty="0" err="1">
                <a:solidFill>
                  <a:srgbClr val="636363"/>
                </a:solidFill>
                <a:effectLst/>
                <a:latin typeface="montserratlight"/>
              </a:rPr>
              <a:t>T</a:t>
            </a:r>
            <a:r>
              <a:rPr lang="en-US" b="0" i="0" baseline="-25000" dirty="0" err="1">
                <a:solidFill>
                  <a:srgbClr val="636363"/>
                </a:solidFill>
                <a:effectLst/>
                <a:latin typeface="montserratlight"/>
              </a:rPr>
              <a:t>f</a:t>
            </a:r>
            <a:r>
              <a:rPr lang="en-US" b="0" i="0" baseline="-25000" dirty="0">
                <a:solidFill>
                  <a:srgbClr val="636363"/>
                </a:solidFill>
                <a:effectLst/>
                <a:latin typeface="montserratlight"/>
              </a:rPr>
              <a:t> </a:t>
            </a:r>
            <a:r>
              <a:rPr lang="en-US" b="0" i="0" dirty="0">
                <a:solidFill>
                  <a:srgbClr val="636363"/>
                </a:solidFill>
                <a:effectLst/>
                <a:latin typeface="montserratlight"/>
              </a:rPr>
              <a:t> / C</a:t>
            </a:r>
          </a:p>
          <a:p>
            <a:endParaRPr lang="en-IN" dirty="0"/>
          </a:p>
        </p:txBody>
      </p:sp>
    </p:spTree>
    <p:extLst>
      <p:ext uri="{BB962C8B-B14F-4D97-AF65-F5344CB8AC3E}">
        <p14:creationId xmlns:p14="http://schemas.microsoft.com/office/powerpoint/2010/main" val="250331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BB09AF-A01A-CDE0-6D66-8950B280875A}"/>
              </a:ext>
            </a:extLst>
          </p:cNvPr>
          <p:cNvSpPr>
            <a:spLocks noGrp="1"/>
          </p:cNvSpPr>
          <p:nvPr>
            <p:ph idx="1"/>
          </p:nvPr>
        </p:nvSpPr>
        <p:spPr>
          <a:xfrm>
            <a:off x="677333" y="1175657"/>
            <a:ext cx="9616197" cy="4865705"/>
          </a:xfrm>
        </p:spPr>
        <p:txBody>
          <a:bodyPr/>
          <a:lstStyle/>
          <a:p>
            <a:pPr algn="l"/>
            <a:r>
              <a:rPr lang="en-US" b="1" i="0" dirty="0">
                <a:solidFill>
                  <a:srgbClr val="636363"/>
                </a:solidFill>
                <a:effectLst/>
                <a:latin typeface="montserratlight"/>
              </a:rPr>
              <a:t>Class II Methods:</a:t>
            </a:r>
            <a:endParaRPr lang="en-US" b="0" i="0" dirty="0">
              <a:solidFill>
                <a:srgbClr val="636363"/>
              </a:solidFill>
              <a:effectLst/>
              <a:latin typeface="montserratlight"/>
            </a:endParaRPr>
          </a:p>
          <a:p>
            <a:pPr algn="l"/>
            <a:r>
              <a:rPr lang="en-US" b="1" i="0" dirty="0">
                <a:solidFill>
                  <a:srgbClr val="636363"/>
                </a:solidFill>
                <a:effectLst/>
                <a:latin typeface="montserratlight"/>
              </a:rPr>
              <a:t>White–Vincent method-</a:t>
            </a:r>
            <a:endParaRPr lang="en-US" b="0" i="0" dirty="0">
              <a:solidFill>
                <a:srgbClr val="636363"/>
              </a:solidFill>
              <a:effectLst/>
              <a:latin typeface="montserratlight"/>
            </a:endParaRPr>
          </a:p>
          <a:p>
            <a:pPr algn="l"/>
            <a:r>
              <a:rPr lang="en-US" b="0" i="0" dirty="0">
                <a:solidFill>
                  <a:srgbClr val="636363"/>
                </a:solidFill>
                <a:effectLst/>
                <a:latin typeface="montserratlight"/>
              </a:rPr>
              <a:t>The Class II methods of computing tonicity involve the addition of water to the drugs to prepare an isotonic solution, followed by the addition of an isotonic or isotonic-buffered diluting vehicle to make up the solution up to the final volume. White and Vincent developed a simplified method for performing such calculations. The equation is derived as shown below:</a:t>
            </a:r>
          </a:p>
          <a:p>
            <a:pPr algn="l"/>
            <a:r>
              <a:rPr lang="en-US" b="0" i="0" dirty="0">
                <a:solidFill>
                  <a:srgbClr val="636363"/>
                </a:solidFill>
                <a:effectLst/>
                <a:latin typeface="montserratlight"/>
              </a:rPr>
              <a:t>To prepare 30 mL of a 1% (w/v) solution of procaine hydrochloride isotonic with body fluid (=0.3 g), weight of the drug w is multiplied by the sodium chloride equivalent E.</a:t>
            </a:r>
          </a:p>
          <a:p>
            <a:endParaRPr lang="en-IN" dirty="0"/>
          </a:p>
        </p:txBody>
      </p:sp>
    </p:spTree>
    <p:extLst>
      <p:ext uri="{BB962C8B-B14F-4D97-AF65-F5344CB8AC3E}">
        <p14:creationId xmlns:p14="http://schemas.microsoft.com/office/powerpoint/2010/main" val="1774408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BBB09-0FCD-AD3F-6301-B5477176DED3}"/>
              </a:ext>
            </a:extLst>
          </p:cNvPr>
          <p:cNvSpPr>
            <a:spLocks noGrp="1"/>
          </p:cNvSpPr>
          <p:nvPr>
            <p:ph idx="1"/>
          </p:nvPr>
        </p:nvSpPr>
        <p:spPr>
          <a:xfrm>
            <a:off x="677334" y="1227909"/>
            <a:ext cx="8596668" cy="4813453"/>
          </a:xfrm>
        </p:spPr>
        <p:txBody>
          <a:bodyPr/>
          <a:lstStyle/>
          <a:p>
            <a:r>
              <a:rPr kumimoji="0" lang="en-US" altLang="en-US" sz="1800" b="0" i="0" u="none" strike="noStrike" cap="none" normalizeH="0" baseline="0" dirty="0">
                <a:ln>
                  <a:noFill/>
                </a:ln>
                <a:solidFill>
                  <a:srgbClr val="636363"/>
                </a:solidFill>
                <a:effectLst/>
                <a:latin typeface="montserratlight"/>
              </a:rPr>
              <a:t>This is the quantity of sodium chloride osmotically equivalent to 0.3 g of procaine hydrochloride</a:t>
            </a:r>
            <a:endParaRPr kumimoji="0" lang="en-US" altLang="en-US" sz="2400" b="0" i="0" u="none" strike="noStrike" cap="none" normalizeH="0" baseline="0" dirty="0">
              <a:ln>
                <a:noFill/>
              </a:ln>
              <a:solidFill>
                <a:schemeClr val="tx1"/>
              </a:solidFill>
              <a:effectLst/>
            </a:endParaRPr>
          </a:p>
          <a:p>
            <a:pPr algn="l"/>
            <a:r>
              <a:rPr lang="en-US" b="0" i="0" dirty="0">
                <a:solidFill>
                  <a:srgbClr val="636363"/>
                </a:solidFill>
                <a:effectLst/>
                <a:latin typeface="montserratlight"/>
              </a:rPr>
              <a:t>= weight of drug (g) × E of drug                                                                                           (1)</a:t>
            </a:r>
          </a:p>
          <a:p>
            <a:pPr algn="l"/>
            <a:r>
              <a:rPr lang="en-US" b="0" i="0" dirty="0">
                <a:solidFill>
                  <a:srgbClr val="636363"/>
                </a:solidFill>
                <a:effectLst/>
                <a:latin typeface="montserratlight"/>
              </a:rPr>
              <a:t>= 0.3 × 0.21 = 0.063 g</a:t>
            </a:r>
          </a:p>
          <a:p>
            <a:pPr algn="l"/>
            <a:r>
              <a:rPr lang="en-US" b="0" i="0" dirty="0">
                <a:solidFill>
                  <a:srgbClr val="636363"/>
                </a:solidFill>
                <a:effectLst/>
                <a:latin typeface="montserratlight"/>
              </a:rPr>
              <a:t>It is known that 0.9 g of sodium chloride when dissolved in sufficient water sufficient to make a final volume of 100 mL yields an isotonic solution. The volume V of isotonic solution that can be prepared from 0.063 g of sodium chloride (equivalent to 0.3 g of procaine hydrochloride) is obtained by solving the following proportion:</a:t>
            </a:r>
          </a:p>
          <a:p>
            <a:pPr algn="l"/>
            <a:r>
              <a:rPr lang="en-US" b="0" i="0" dirty="0">
                <a:solidFill>
                  <a:srgbClr val="636363"/>
                </a:solidFill>
                <a:effectLst/>
                <a:latin typeface="montserratlight"/>
              </a:rPr>
              <a:t>0.9g / 100ml = 0.063g / V</a:t>
            </a:r>
          </a:p>
          <a:p>
            <a:endParaRPr lang="en-IN" dirty="0"/>
          </a:p>
        </p:txBody>
      </p:sp>
    </p:spTree>
    <p:extLst>
      <p:ext uri="{BB962C8B-B14F-4D97-AF65-F5344CB8AC3E}">
        <p14:creationId xmlns:p14="http://schemas.microsoft.com/office/powerpoint/2010/main" val="3755609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520C3A-2944-78BA-A6E2-1781C2633493}"/>
              </a:ext>
            </a:extLst>
          </p:cNvPr>
          <p:cNvSpPr>
            <a:spLocks noGrp="1"/>
          </p:cNvSpPr>
          <p:nvPr>
            <p:ph idx="1"/>
          </p:nvPr>
        </p:nvSpPr>
        <p:spPr>
          <a:xfrm>
            <a:off x="677333" y="1018903"/>
            <a:ext cx="9642323" cy="5022459"/>
          </a:xfrm>
        </p:spPr>
        <p:txBody>
          <a:bodyPr/>
          <a:lstStyle/>
          <a:p>
            <a:pPr algn="l"/>
            <a:r>
              <a:rPr lang="en-US" b="0" i="0" dirty="0">
                <a:solidFill>
                  <a:srgbClr val="636363"/>
                </a:solidFill>
                <a:effectLst/>
                <a:latin typeface="montserratlight"/>
              </a:rPr>
              <a:t>V = 0.063 X 100 / 0.9 = 7.0ml                                                                                              (2)</a:t>
            </a:r>
          </a:p>
          <a:p>
            <a:pPr algn="l"/>
            <a:r>
              <a:rPr lang="en-US" b="0" i="0" dirty="0">
                <a:solidFill>
                  <a:srgbClr val="636363"/>
                </a:solidFill>
                <a:effectLst/>
                <a:latin typeface="montserratlight"/>
              </a:rPr>
              <a:t>Accordingly, Eq. (2) can be written as</a:t>
            </a:r>
          </a:p>
          <a:p>
            <a:pPr algn="l"/>
            <a:r>
              <a:rPr lang="en-US" b="0" i="0" dirty="0">
                <a:solidFill>
                  <a:srgbClr val="636363"/>
                </a:solidFill>
                <a:effectLst/>
                <a:latin typeface="montserratlight"/>
              </a:rPr>
              <a:t>V = w × E × 111.1                                                                                                               (3)</a:t>
            </a:r>
          </a:p>
          <a:p>
            <a:pPr algn="l"/>
            <a:r>
              <a:rPr lang="en-US" b="0" i="0" dirty="0">
                <a:solidFill>
                  <a:srgbClr val="636363"/>
                </a:solidFill>
                <a:effectLst/>
                <a:latin typeface="montserratlight"/>
              </a:rPr>
              <a:t>where V is the volume of isotonic solution (in mL) that may be prepared by mixing the drug with water, w the weight of the drug (in grams) and E the sodium chloride equivalent of the drug. The constant, 111.1, represents the volume of isotonic solution in </a:t>
            </a:r>
            <a:r>
              <a:rPr lang="en-US" b="0" i="0" dirty="0" err="1">
                <a:solidFill>
                  <a:srgbClr val="636363"/>
                </a:solidFill>
                <a:effectLst/>
                <a:latin typeface="montserratlight"/>
              </a:rPr>
              <a:t>millilitres</a:t>
            </a:r>
            <a:r>
              <a:rPr lang="en-US" b="0" i="0" dirty="0">
                <a:solidFill>
                  <a:srgbClr val="636363"/>
                </a:solidFill>
                <a:effectLst/>
                <a:latin typeface="montserratlight"/>
              </a:rPr>
              <a:t> obtained by dissolving 1 g of sodium chloride in water.</a:t>
            </a:r>
          </a:p>
          <a:p>
            <a:pPr algn="l"/>
            <a:r>
              <a:rPr lang="en-US" b="0" i="0" dirty="0">
                <a:solidFill>
                  <a:srgbClr val="636363"/>
                </a:solidFill>
                <a:effectLst/>
                <a:latin typeface="montserratlight"/>
              </a:rPr>
              <a:t>The isotonic and isotonic-buffered diluting solutions all have isotonicity values of 0.9% NaCl.</a:t>
            </a:r>
          </a:p>
          <a:p>
            <a:endParaRPr lang="en-IN" dirty="0"/>
          </a:p>
        </p:txBody>
      </p:sp>
    </p:spTree>
    <p:extLst>
      <p:ext uri="{BB962C8B-B14F-4D97-AF65-F5344CB8AC3E}">
        <p14:creationId xmlns:p14="http://schemas.microsoft.com/office/powerpoint/2010/main" val="1036297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137A28-3D1D-1199-1845-4638441973BB}"/>
              </a:ext>
            </a:extLst>
          </p:cNvPr>
          <p:cNvSpPr>
            <a:spLocks noGrp="1"/>
          </p:cNvSpPr>
          <p:nvPr>
            <p:ph idx="1"/>
          </p:nvPr>
        </p:nvSpPr>
        <p:spPr>
          <a:xfrm>
            <a:off x="677333" y="679269"/>
            <a:ext cx="9041433" cy="5362094"/>
          </a:xfrm>
        </p:spPr>
        <p:txBody>
          <a:bodyPr/>
          <a:lstStyle/>
          <a:p>
            <a:pPr algn="l"/>
            <a:r>
              <a:rPr lang="en-US" b="1" i="0" dirty="0" err="1">
                <a:solidFill>
                  <a:srgbClr val="636363"/>
                </a:solidFill>
                <a:effectLst/>
                <a:latin typeface="montserratlight"/>
              </a:rPr>
              <a:t>Sprowls</a:t>
            </a:r>
            <a:r>
              <a:rPr lang="en-US" b="1" i="0" dirty="0">
                <a:solidFill>
                  <a:srgbClr val="636363"/>
                </a:solidFill>
                <a:effectLst/>
                <a:latin typeface="montserratlight"/>
              </a:rPr>
              <a:t> method-</a:t>
            </a:r>
            <a:endParaRPr lang="en-US" b="0" i="0" dirty="0">
              <a:solidFill>
                <a:srgbClr val="636363"/>
              </a:solidFill>
              <a:effectLst/>
              <a:latin typeface="montserratlight"/>
            </a:endParaRPr>
          </a:p>
          <a:p>
            <a:pPr algn="l"/>
            <a:r>
              <a:rPr lang="en-US" b="0" i="0" dirty="0">
                <a:solidFill>
                  <a:srgbClr val="636363"/>
                </a:solidFill>
                <a:effectLst/>
                <a:latin typeface="montserratlight"/>
              </a:rPr>
              <a:t>A further simplification of the method of White and Vincent was prepared by </a:t>
            </a:r>
            <a:r>
              <a:rPr lang="en-US" b="0" i="0" dirty="0" err="1">
                <a:solidFill>
                  <a:srgbClr val="636363"/>
                </a:solidFill>
                <a:effectLst/>
                <a:latin typeface="montserratlight"/>
              </a:rPr>
              <a:t>Sprowls</a:t>
            </a:r>
            <a:r>
              <a:rPr lang="en-US" b="0" i="0" dirty="0">
                <a:solidFill>
                  <a:srgbClr val="636363"/>
                </a:solidFill>
                <a:effectLst/>
                <a:latin typeface="montserratlight"/>
              </a:rPr>
              <a:t>. He recognized that the Eq. (3) given by White and Vincent could be utilized to make a table of values of V when the weight of the drug w was arbitrarily fixed. </a:t>
            </a:r>
            <a:r>
              <a:rPr lang="en-US" b="0" i="0" dirty="0" err="1">
                <a:solidFill>
                  <a:srgbClr val="636363"/>
                </a:solidFill>
                <a:effectLst/>
                <a:latin typeface="montserratlight"/>
              </a:rPr>
              <a:t>Sprowls</a:t>
            </a:r>
            <a:r>
              <a:rPr lang="en-US" b="0" i="0" dirty="0">
                <a:solidFill>
                  <a:srgbClr val="636363"/>
                </a:solidFill>
                <a:effectLst/>
                <a:latin typeface="montserratlight"/>
              </a:rPr>
              <a:t> chose 0.3 g as the weight of drug, the quantity for one fluid ounce of a 1% solution. The volume V of isotonic solution that can be prepared by mixing 0.3 g of a drug with sufficient water may be computed for drugs commonly formulate as ophthalmic and parenteral solutions.</a:t>
            </a:r>
          </a:p>
          <a:p>
            <a:pPr algn="l"/>
            <a:r>
              <a:rPr lang="en-US" b="0" i="0" dirty="0">
                <a:solidFill>
                  <a:srgbClr val="636363"/>
                </a:solidFill>
                <a:effectLst/>
                <a:latin typeface="montserratlight"/>
              </a:rPr>
              <a:t>The quantity of isotonic solution is finally brought to the specific volume with the desired isotonic or isotonic-buffered diluting solutions.</a:t>
            </a:r>
          </a:p>
          <a:p>
            <a:endParaRPr lang="en-IN" dirty="0"/>
          </a:p>
        </p:txBody>
      </p:sp>
    </p:spTree>
    <p:extLst>
      <p:ext uri="{BB962C8B-B14F-4D97-AF65-F5344CB8AC3E}">
        <p14:creationId xmlns:p14="http://schemas.microsoft.com/office/powerpoint/2010/main" val="244609350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13</TotalTime>
  <Words>997</Words>
  <Application>Microsoft Office PowerPoint</Application>
  <PresentationFormat>Widescreen</PresentationFormat>
  <Paragraphs>40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montserratlight</vt:lpstr>
      <vt:lpstr>Times New Roman</vt:lpstr>
      <vt:lpstr>Trebuchet MS</vt:lpstr>
      <vt:lpstr>Wingdings 3</vt:lpstr>
      <vt:lpstr>Facet</vt:lpstr>
      <vt:lpstr>LESSON 10</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10</dc:title>
  <dc:creator>AlekyA Reddy</dc:creator>
  <cp:lastModifiedBy>AlekyA Reddy</cp:lastModifiedBy>
  <cp:revision>1</cp:revision>
  <dcterms:created xsi:type="dcterms:W3CDTF">2022-06-08T08:26:38Z</dcterms:created>
  <dcterms:modified xsi:type="dcterms:W3CDTF">2022-06-08T08:39:40Z</dcterms:modified>
</cp:coreProperties>
</file>