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BCDA9220-2F4E-4687-B02B-F3C62EF04173}"/>
    <pc:docChg chg="custSel delSld modSld">
      <pc:chgData name="AlekyA Reddy" userId="d188a01749e1e24c" providerId="LiveId" clId="{BCDA9220-2F4E-4687-B02B-F3C62EF04173}" dt="2022-06-08T06:20:29.774" v="184" actId="20577"/>
      <pc:docMkLst>
        <pc:docMk/>
      </pc:docMkLst>
      <pc:sldChg chg="modSp mod">
        <pc:chgData name="AlekyA Reddy" userId="d188a01749e1e24c" providerId="LiveId" clId="{BCDA9220-2F4E-4687-B02B-F3C62EF04173}" dt="2022-06-08T06:20:29.774" v="184" actId="20577"/>
        <pc:sldMkLst>
          <pc:docMk/>
          <pc:sldMk cId="0" sldId="257"/>
        </pc:sldMkLst>
        <pc:spChg chg="mod">
          <ac:chgData name="AlekyA Reddy" userId="d188a01749e1e24c" providerId="LiveId" clId="{BCDA9220-2F4E-4687-B02B-F3C62EF04173}" dt="2022-06-08T06:20:29.774" v="184" actId="20577"/>
          <ac:spMkLst>
            <pc:docMk/>
            <pc:sldMk cId="0" sldId="257"/>
            <ac:spMk id="2" creationId="{00000000-0000-0000-0000-000000000000}"/>
          </ac:spMkLst>
        </pc:spChg>
      </pc:sldChg>
      <pc:sldChg chg="addSp delSp modSp del mod">
        <pc:chgData name="AlekyA Reddy" userId="d188a01749e1e24c" providerId="LiveId" clId="{BCDA9220-2F4E-4687-B02B-F3C62EF04173}" dt="2022-06-08T05:29:40.799" v="9" actId="47"/>
        <pc:sldMkLst>
          <pc:docMk/>
          <pc:sldMk cId="0" sldId="270"/>
        </pc:sldMkLst>
        <pc:spChg chg="del">
          <ac:chgData name="AlekyA Reddy" userId="d188a01749e1e24c" providerId="LiveId" clId="{BCDA9220-2F4E-4687-B02B-F3C62EF04173}" dt="2022-06-08T05:28:27.774" v="0" actId="21"/>
          <ac:spMkLst>
            <pc:docMk/>
            <pc:sldMk cId="0" sldId="270"/>
            <ac:spMk id="2" creationId="{00000000-0000-0000-0000-000000000000}"/>
          </ac:spMkLst>
        </pc:spChg>
        <pc:spChg chg="mod">
          <ac:chgData name="AlekyA Reddy" userId="d188a01749e1e24c" providerId="LiveId" clId="{BCDA9220-2F4E-4687-B02B-F3C62EF04173}" dt="2022-06-08T05:28:49.411" v="1" actId="21"/>
          <ac:spMkLst>
            <pc:docMk/>
            <pc:sldMk cId="0" sldId="270"/>
            <ac:spMk id="3" creationId="{00000000-0000-0000-0000-000000000000}"/>
          </ac:spMkLst>
        </pc:spChg>
        <pc:spChg chg="add mod">
          <ac:chgData name="AlekyA Reddy" userId="d188a01749e1e24c" providerId="LiveId" clId="{BCDA9220-2F4E-4687-B02B-F3C62EF04173}" dt="2022-06-08T05:28:27.774" v="0" actId="21"/>
          <ac:spMkLst>
            <pc:docMk/>
            <pc:sldMk cId="0" sldId="270"/>
            <ac:spMk id="5" creationId="{AF26B89A-8E18-A8BB-FCA5-0FAADA2A1DBF}"/>
          </ac:spMkLst>
        </pc:spChg>
      </pc:sldChg>
      <pc:sldChg chg="modSp del mod">
        <pc:chgData name="AlekyA Reddy" userId="d188a01749e1e24c" providerId="LiveId" clId="{BCDA9220-2F4E-4687-B02B-F3C62EF04173}" dt="2022-06-08T05:29:42.976" v="10" actId="47"/>
        <pc:sldMkLst>
          <pc:docMk/>
          <pc:sldMk cId="0" sldId="271"/>
        </pc:sldMkLst>
        <pc:spChg chg="mod">
          <ac:chgData name="AlekyA Reddy" userId="d188a01749e1e24c" providerId="LiveId" clId="{BCDA9220-2F4E-4687-B02B-F3C62EF04173}" dt="2022-06-08T05:29:04.404" v="3" actId="27636"/>
          <ac:spMkLst>
            <pc:docMk/>
            <pc:sldMk cId="0" sldId="271"/>
            <ac:spMk id="2" creationId="{00000000-0000-0000-0000-000000000000}"/>
          </ac:spMkLst>
        </pc:spChg>
        <pc:spChg chg="mod">
          <ac:chgData name="AlekyA Reddy" userId="d188a01749e1e24c" providerId="LiveId" clId="{BCDA9220-2F4E-4687-B02B-F3C62EF04173}" dt="2022-06-08T05:29:10.923" v="4" actId="21"/>
          <ac:spMkLst>
            <pc:docMk/>
            <pc:sldMk cId="0" sldId="271"/>
            <ac:spMk id="3" creationId="{00000000-0000-0000-0000-000000000000}"/>
          </ac:spMkLst>
        </pc:spChg>
      </pc:sldChg>
      <pc:sldChg chg="modSp del mod">
        <pc:chgData name="AlekyA Reddy" userId="d188a01749e1e24c" providerId="LiveId" clId="{BCDA9220-2F4E-4687-B02B-F3C62EF04173}" dt="2022-06-08T05:29:45.986" v="11" actId="47"/>
        <pc:sldMkLst>
          <pc:docMk/>
          <pc:sldMk cId="0" sldId="272"/>
        </pc:sldMkLst>
        <pc:spChg chg="mod">
          <ac:chgData name="AlekyA Reddy" userId="d188a01749e1e24c" providerId="LiveId" clId="{BCDA9220-2F4E-4687-B02B-F3C62EF04173}" dt="2022-06-08T05:29:23.919" v="6" actId="27636"/>
          <ac:spMkLst>
            <pc:docMk/>
            <pc:sldMk cId="0" sldId="272"/>
            <ac:spMk id="2" creationId="{00000000-0000-0000-0000-000000000000}"/>
          </ac:spMkLst>
        </pc:spChg>
        <pc:spChg chg="mod">
          <ac:chgData name="AlekyA Reddy" userId="d188a01749e1e24c" providerId="LiveId" clId="{BCDA9220-2F4E-4687-B02B-F3C62EF04173}" dt="2022-06-08T05:29:30.947" v="8" actId="27636"/>
          <ac:spMkLst>
            <pc:docMk/>
            <pc:sldMk cId="0" sldId="272"/>
            <ac:spMk id="3" creationId="{00000000-0000-0000-0000-000000000000}"/>
          </ac:spMkLst>
        </pc:spChg>
      </pc:sldChg>
      <pc:sldChg chg="modSp del mod">
        <pc:chgData name="AlekyA Reddy" userId="d188a01749e1e24c" providerId="LiveId" clId="{BCDA9220-2F4E-4687-B02B-F3C62EF04173}" dt="2022-06-08T05:34:41.058" v="28" actId="47"/>
        <pc:sldMkLst>
          <pc:docMk/>
          <pc:sldMk cId="0" sldId="273"/>
        </pc:sldMkLst>
        <pc:spChg chg="mod">
          <ac:chgData name="AlekyA Reddy" userId="d188a01749e1e24c" providerId="LiveId" clId="{BCDA9220-2F4E-4687-B02B-F3C62EF04173}" dt="2022-06-08T05:29:59.117" v="13" actId="27636"/>
          <ac:spMkLst>
            <pc:docMk/>
            <pc:sldMk cId="0" sldId="273"/>
            <ac:spMk id="2" creationId="{00000000-0000-0000-0000-000000000000}"/>
          </ac:spMkLst>
        </pc:spChg>
        <pc:spChg chg="mod">
          <ac:chgData name="AlekyA Reddy" userId="d188a01749e1e24c" providerId="LiveId" clId="{BCDA9220-2F4E-4687-B02B-F3C62EF04173}" dt="2022-06-08T05:30:05.581" v="15" actId="27636"/>
          <ac:spMkLst>
            <pc:docMk/>
            <pc:sldMk cId="0" sldId="273"/>
            <ac:spMk id="3" creationId="{00000000-0000-0000-0000-000000000000}"/>
          </ac:spMkLst>
        </pc:spChg>
      </pc:sldChg>
      <pc:sldChg chg="modSp del mod">
        <pc:chgData name="AlekyA Reddy" userId="d188a01749e1e24c" providerId="LiveId" clId="{BCDA9220-2F4E-4687-B02B-F3C62EF04173}" dt="2022-06-08T05:34:43.198" v="29" actId="47"/>
        <pc:sldMkLst>
          <pc:docMk/>
          <pc:sldMk cId="0" sldId="274"/>
        </pc:sldMkLst>
        <pc:spChg chg="mod">
          <ac:chgData name="AlekyA Reddy" userId="d188a01749e1e24c" providerId="LiveId" clId="{BCDA9220-2F4E-4687-B02B-F3C62EF04173}" dt="2022-06-08T05:30:17.392" v="16" actId="21"/>
          <ac:spMkLst>
            <pc:docMk/>
            <pc:sldMk cId="0" sldId="274"/>
            <ac:spMk id="2" creationId="{00000000-0000-0000-0000-000000000000}"/>
          </ac:spMkLst>
        </pc:spChg>
        <pc:spChg chg="mod">
          <ac:chgData name="AlekyA Reddy" userId="d188a01749e1e24c" providerId="LiveId" clId="{BCDA9220-2F4E-4687-B02B-F3C62EF04173}" dt="2022-06-08T05:30:26.558" v="17" actId="21"/>
          <ac:spMkLst>
            <pc:docMk/>
            <pc:sldMk cId="0" sldId="274"/>
            <ac:spMk id="3" creationId="{00000000-0000-0000-0000-000000000000}"/>
          </ac:spMkLst>
        </pc:spChg>
      </pc:sldChg>
      <pc:sldChg chg="modSp del mod">
        <pc:chgData name="AlekyA Reddy" userId="d188a01749e1e24c" providerId="LiveId" clId="{BCDA9220-2F4E-4687-B02B-F3C62EF04173}" dt="2022-06-08T05:34:45.064" v="30" actId="47"/>
        <pc:sldMkLst>
          <pc:docMk/>
          <pc:sldMk cId="0" sldId="275"/>
        </pc:sldMkLst>
        <pc:spChg chg="mod">
          <ac:chgData name="AlekyA Reddy" userId="d188a01749e1e24c" providerId="LiveId" clId="{BCDA9220-2F4E-4687-B02B-F3C62EF04173}" dt="2022-06-08T05:30:39.343" v="20" actId="27636"/>
          <ac:spMkLst>
            <pc:docMk/>
            <pc:sldMk cId="0" sldId="275"/>
            <ac:spMk id="2" creationId="{00000000-0000-0000-0000-000000000000}"/>
          </ac:spMkLst>
        </pc:spChg>
        <pc:spChg chg="mod">
          <ac:chgData name="AlekyA Reddy" userId="d188a01749e1e24c" providerId="LiveId" clId="{BCDA9220-2F4E-4687-B02B-F3C62EF04173}" dt="2022-06-08T05:30:45.866" v="21" actId="21"/>
          <ac:spMkLst>
            <pc:docMk/>
            <pc:sldMk cId="0" sldId="275"/>
            <ac:spMk id="3" creationId="{00000000-0000-0000-0000-000000000000}"/>
          </ac:spMkLst>
        </pc:spChg>
      </pc:sldChg>
      <pc:sldChg chg="modSp del mod">
        <pc:chgData name="AlekyA Reddy" userId="d188a01749e1e24c" providerId="LiveId" clId="{BCDA9220-2F4E-4687-B02B-F3C62EF04173}" dt="2022-06-08T05:34:46.876" v="31" actId="47"/>
        <pc:sldMkLst>
          <pc:docMk/>
          <pc:sldMk cId="0" sldId="276"/>
        </pc:sldMkLst>
        <pc:spChg chg="mod">
          <ac:chgData name="AlekyA Reddy" userId="d188a01749e1e24c" providerId="LiveId" clId="{BCDA9220-2F4E-4687-B02B-F3C62EF04173}" dt="2022-06-08T05:31:00.780" v="22" actId="21"/>
          <ac:spMkLst>
            <pc:docMk/>
            <pc:sldMk cId="0" sldId="276"/>
            <ac:spMk id="2" creationId="{00000000-0000-0000-0000-000000000000}"/>
          </ac:spMkLst>
        </pc:spChg>
        <pc:spChg chg="mod">
          <ac:chgData name="AlekyA Reddy" userId="d188a01749e1e24c" providerId="LiveId" clId="{BCDA9220-2F4E-4687-B02B-F3C62EF04173}" dt="2022-06-08T05:31:07.965" v="23" actId="21"/>
          <ac:spMkLst>
            <pc:docMk/>
            <pc:sldMk cId="0" sldId="276"/>
            <ac:spMk id="3" creationId="{00000000-0000-0000-0000-000000000000}"/>
          </ac:spMkLst>
        </pc:spChg>
      </pc:sldChg>
      <pc:sldChg chg="modSp del mod">
        <pc:chgData name="AlekyA Reddy" userId="d188a01749e1e24c" providerId="LiveId" clId="{BCDA9220-2F4E-4687-B02B-F3C62EF04173}" dt="2022-06-08T05:34:47.820" v="32" actId="47"/>
        <pc:sldMkLst>
          <pc:docMk/>
          <pc:sldMk cId="0" sldId="277"/>
        </pc:sldMkLst>
        <pc:spChg chg="mod">
          <ac:chgData name="AlekyA Reddy" userId="d188a01749e1e24c" providerId="LiveId" clId="{BCDA9220-2F4E-4687-B02B-F3C62EF04173}" dt="2022-06-08T05:31:19.123" v="25" actId="27636"/>
          <ac:spMkLst>
            <pc:docMk/>
            <pc:sldMk cId="0" sldId="277"/>
            <ac:spMk id="3" creationId="{00000000-0000-0000-0000-000000000000}"/>
          </ac:spMkLst>
        </pc:spChg>
      </pc:sldChg>
      <pc:sldChg chg="modSp del mod">
        <pc:chgData name="AlekyA Reddy" userId="d188a01749e1e24c" providerId="LiveId" clId="{BCDA9220-2F4E-4687-B02B-F3C62EF04173}" dt="2022-06-08T05:34:49.492" v="33" actId="47"/>
        <pc:sldMkLst>
          <pc:docMk/>
          <pc:sldMk cId="0" sldId="278"/>
        </pc:sldMkLst>
        <pc:spChg chg="mod">
          <ac:chgData name="AlekyA Reddy" userId="d188a01749e1e24c" providerId="LiveId" clId="{BCDA9220-2F4E-4687-B02B-F3C62EF04173}" dt="2022-06-08T05:31:31.880" v="26" actId="21"/>
          <ac:spMkLst>
            <pc:docMk/>
            <pc:sldMk cId="0" sldId="278"/>
            <ac:spMk id="3" creationId="{00000000-0000-0000-0000-000000000000}"/>
          </ac:spMkLst>
        </pc:spChg>
      </pc:sldChg>
      <pc:sldChg chg="modSp del mod">
        <pc:chgData name="AlekyA Reddy" userId="d188a01749e1e24c" providerId="LiveId" clId="{BCDA9220-2F4E-4687-B02B-F3C62EF04173}" dt="2022-06-08T05:34:50.916" v="34" actId="47"/>
        <pc:sldMkLst>
          <pc:docMk/>
          <pc:sldMk cId="0" sldId="279"/>
        </pc:sldMkLst>
        <pc:spChg chg="mod">
          <ac:chgData name="AlekyA Reddy" userId="d188a01749e1e24c" providerId="LiveId" clId="{BCDA9220-2F4E-4687-B02B-F3C62EF04173}" dt="2022-06-08T05:31:44.645" v="27" actId="21"/>
          <ac:spMkLst>
            <pc:docMk/>
            <pc:sldMk cId="0" sldId="279"/>
            <ac:spMk id="3" creationId="{00000000-0000-0000-0000-000000000000}"/>
          </ac:spMkLst>
        </pc:spChg>
      </pc:sldChg>
      <pc:sldChg chg="modSp del mod">
        <pc:chgData name="AlekyA Reddy" userId="d188a01749e1e24c" providerId="LiveId" clId="{BCDA9220-2F4E-4687-B02B-F3C62EF04173}" dt="2022-06-08T05:50:18.547" v="65" actId="47"/>
        <pc:sldMkLst>
          <pc:docMk/>
          <pc:sldMk cId="0" sldId="280"/>
        </pc:sldMkLst>
        <pc:spChg chg="mod">
          <ac:chgData name="AlekyA Reddy" userId="d188a01749e1e24c" providerId="LiveId" clId="{BCDA9220-2F4E-4687-B02B-F3C62EF04173}" dt="2022-06-08T05:35:25.254" v="36" actId="27636"/>
          <ac:spMkLst>
            <pc:docMk/>
            <pc:sldMk cId="0" sldId="280"/>
            <ac:spMk id="2" creationId="{00000000-0000-0000-0000-000000000000}"/>
          </ac:spMkLst>
        </pc:spChg>
        <pc:spChg chg="mod">
          <ac:chgData name="AlekyA Reddy" userId="d188a01749e1e24c" providerId="LiveId" clId="{BCDA9220-2F4E-4687-B02B-F3C62EF04173}" dt="2022-06-08T05:35:45.528" v="38" actId="27636"/>
          <ac:spMkLst>
            <pc:docMk/>
            <pc:sldMk cId="0" sldId="280"/>
            <ac:spMk id="3" creationId="{00000000-0000-0000-0000-000000000000}"/>
          </ac:spMkLst>
        </pc:spChg>
      </pc:sldChg>
      <pc:sldChg chg="modSp del mod">
        <pc:chgData name="AlekyA Reddy" userId="d188a01749e1e24c" providerId="LiveId" clId="{BCDA9220-2F4E-4687-B02B-F3C62EF04173}" dt="2022-06-08T05:50:19.553" v="66" actId="47"/>
        <pc:sldMkLst>
          <pc:docMk/>
          <pc:sldMk cId="0" sldId="281"/>
        </pc:sldMkLst>
        <pc:spChg chg="mod">
          <ac:chgData name="AlekyA Reddy" userId="d188a01749e1e24c" providerId="LiveId" clId="{BCDA9220-2F4E-4687-B02B-F3C62EF04173}" dt="2022-06-08T05:37:11.614" v="40" actId="27636"/>
          <ac:spMkLst>
            <pc:docMk/>
            <pc:sldMk cId="0" sldId="281"/>
            <ac:spMk id="2" creationId="{00000000-0000-0000-0000-000000000000}"/>
          </ac:spMkLst>
        </pc:spChg>
        <pc:spChg chg="mod">
          <ac:chgData name="AlekyA Reddy" userId="d188a01749e1e24c" providerId="LiveId" clId="{BCDA9220-2F4E-4687-B02B-F3C62EF04173}" dt="2022-06-08T05:37:22.757" v="41" actId="21"/>
          <ac:spMkLst>
            <pc:docMk/>
            <pc:sldMk cId="0" sldId="281"/>
            <ac:spMk id="3" creationId="{00000000-0000-0000-0000-000000000000}"/>
          </ac:spMkLst>
        </pc:spChg>
      </pc:sldChg>
      <pc:sldChg chg="modSp del mod">
        <pc:chgData name="AlekyA Reddy" userId="d188a01749e1e24c" providerId="LiveId" clId="{BCDA9220-2F4E-4687-B02B-F3C62EF04173}" dt="2022-06-08T05:50:20.263" v="67" actId="47"/>
        <pc:sldMkLst>
          <pc:docMk/>
          <pc:sldMk cId="0" sldId="282"/>
        </pc:sldMkLst>
        <pc:spChg chg="mod">
          <ac:chgData name="AlekyA Reddy" userId="d188a01749e1e24c" providerId="LiveId" clId="{BCDA9220-2F4E-4687-B02B-F3C62EF04173}" dt="2022-06-08T05:37:33.601" v="43" actId="27636"/>
          <ac:spMkLst>
            <pc:docMk/>
            <pc:sldMk cId="0" sldId="282"/>
            <ac:spMk id="3" creationId="{00000000-0000-0000-0000-000000000000}"/>
          </ac:spMkLst>
        </pc:spChg>
      </pc:sldChg>
      <pc:sldChg chg="modSp del mod">
        <pc:chgData name="AlekyA Reddy" userId="d188a01749e1e24c" providerId="LiveId" clId="{BCDA9220-2F4E-4687-B02B-F3C62EF04173}" dt="2022-06-08T05:50:20.845" v="68" actId="47"/>
        <pc:sldMkLst>
          <pc:docMk/>
          <pc:sldMk cId="0" sldId="283"/>
        </pc:sldMkLst>
        <pc:spChg chg="mod">
          <ac:chgData name="AlekyA Reddy" userId="d188a01749e1e24c" providerId="LiveId" clId="{BCDA9220-2F4E-4687-B02B-F3C62EF04173}" dt="2022-06-08T05:39:35.887" v="44" actId="21"/>
          <ac:spMkLst>
            <pc:docMk/>
            <pc:sldMk cId="0" sldId="283"/>
            <ac:spMk id="3" creationId="{00000000-0000-0000-0000-000000000000}"/>
          </ac:spMkLst>
        </pc:spChg>
      </pc:sldChg>
      <pc:sldChg chg="modSp del mod">
        <pc:chgData name="AlekyA Reddy" userId="d188a01749e1e24c" providerId="LiveId" clId="{BCDA9220-2F4E-4687-B02B-F3C62EF04173}" dt="2022-06-08T05:50:21.393" v="69" actId="47"/>
        <pc:sldMkLst>
          <pc:docMk/>
          <pc:sldMk cId="0" sldId="284"/>
        </pc:sldMkLst>
        <pc:spChg chg="mod">
          <ac:chgData name="AlekyA Reddy" userId="d188a01749e1e24c" providerId="LiveId" clId="{BCDA9220-2F4E-4687-B02B-F3C62EF04173}" dt="2022-06-08T05:39:56.188" v="45" actId="21"/>
          <ac:spMkLst>
            <pc:docMk/>
            <pc:sldMk cId="0" sldId="284"/>
            <ac:spMk id="3" creationId="{00000000-0000-0000-0000-000000000000}"/>
          </ac:spMkLst>
        </pc:spChg>
      </pc:sldChg>
      <pc:sldChg chg="modSp del mod">
        <pc:chgData name="AlekyA Reddy" userId="d188a01749e1e24c" providerId="LiveId" clId="{BCDA9220-2F4E-4687-B02B-F3C62EF04173}" dt="2022-06-08T05:50:21.860" v="70" actId="47"/>
        <pc:sldMkLst>
          <pc:docMk/>
          <pc:sldMk cId="0" sldId="285"/>
        </pc:sldMkLst>
        <pc:spChg chg="mod">
          <ac:chgData name="AlekyA Reddy" userId="d188a01749e1e24c" providerId="LiveId" clId="{BCDA9220-2F4E-4687-B02B-F3C62EF04173}" dt="2022-06-08T05:40:15.627" v="47" actId="27636"/>
          <ac:spMkLst>
            <pc:docMk/>
            <pc:sldMk cId="0" sldId="285"/>
            <ac:spMk id="3" creationId="{00000000-0000-0000-0000-000000000000}"/>
          </ac:spMkLst>
        </pc:spChg>
      </pc:sldChg>
      <pc:sldChg chg="modSp del mod">
        <pc:chgData name="AlekyA Reddy" userId="d188a01749e1e24c" providerId="LiveId" clId="{BCDA9220-2F4E-4687-B02B-F3C62EF04173}" dt="2022-06-08T05:50:22.595" v="71" actId="47"/>
        <pc:sldMkLst>
          <pc:docMk/>
          <pc:sldMk cId="0" sldId="286"/>
        </pc:sldMkLst>
        <pc:spChg chg="mod">
          <ac:chgData name="AlekyA Reddy" userId="d188a01749e1e24c" providerId="LiveId" clId="{BCDA9220-2F4E-4687-B02B-F3C62EF04173}" dt="2022-06-08T05:40:31.062" v="49" actId="27636"/>
          <ac:spMkLst>
            <pc:docMk/>
            <pc:sldMk cId="0" sldId="286"/>
            <ac:spMk id="3" creationId="{00000000-0000-0000-0000-000000000000}"/>
          </ac:spMkLst>
        </pc:spChg>
      </pc:sldChg>
      <pc:sldChg chg="modSp del mod">
        <pc:chgData name="AlekyA Reddy" userId="d188a01749e1e24c" providerId="LiveId" clId="{BCDA9220-2F4E-4687-B02B-F3C62EF04173}" dt="2022-06-08T05:50:23.161" v="72" actId="47"/>
        <pc:sldMkLst>
          <pc:docMk/>
          <pc:sldMk cId="0" sldId="287"/>
        </pc:sldMkLst>
        <pc:spChg chg="mod">
          <ac:chgData name="AlekyA Reddy" userId="d188a01749e1e24c" providerId="LiveId" clId="{BCDA9220-2F4E-4687-B02B-F3C62EF04173}" dt="2022-06-08T05:41:25.419" v="51" actId="21"/>
          <ac:spMkLst>
            <pc:docMk/>
            <pc:sldMk cId="0" sldId="287"/>
            <ac:spMk id="3" creationId="{00000000-0000-0000-0000-000000000000}"/>
          </ac:spMkLst>
        </pc:spChg>
      </pc:sldChg>
      <pc:sldChg chg="modSp del mod">
        <pc:chgData name="AlekyA Reddy" userId="d188a01749e1e24c" providerId="LiveId" clId="{BCDA9220-2F4E-4687-B02B-F3C62EF04173}" dt="2022-06-08T05:50:23.987" v="73" actId="47"/>
        <pc:sldMkLst>
          <pc:docMk/>
          <pc:sldMk cId="0" sldId="288"/>
        </pc:sldMkLst>
        <pc:spChg chg="mod">
          <ac:chgData name="AlekyA Reddy" userId="d188a01749e1e24c" providerId="LiveId" clId="{BCDA9220-2F4E-4687-B02B-F3C62EF04173}" dt="2022-06-08T05:40:59.699" v="50" actId="21"/>
          <ac:spMkLst>
            <pc:docMk/>
            <pc:sldMk cId="0" sldId="288"/>
            <ac:spMk id="3" creationId="{00000000-0000-0000-0000-000000000000}"/>
          </ac:spMkLst>
        </pc:spChg>
      </pc:sldChg>
      <pc:sldChg chg="modSp del mod">
        <pc:chgData name="AlekyA Reddy" userId="d188a01749e1e24c" providerId="LiveId" clId="{BCDA9220-2F4E-4687-B02B-F3C62EF04173}" dt="2022-06-08T05:50:24.608" v="74" actId="47"/>
        <pc:sldMkLst>
          <pc:docMk/>
          <pc:sldMk cId="0" sldId="289"/>
        </pc:sldMkLst>
        <pc:spChg chg="mod">
          <ac:chgData name="AlekyA Reddy" userId="d188a01749e1e24c" providerId="LiveId" clId="{BCDA9220-2F4E-4687-B02B-F3C62EF04173}" dt="2022-06-08T05:41:38.040" v="52" actId="21"/>
          <ac:spMkLst>
            <pc:docMk/>
            <pc:sldMk cId="0" sldId="289"/>
            <ac:spMk id="3" creationId="{00000000-0000-0000-0000-000000000000}"/>
          </ac:spMkLst>
        </pc:spChg>
      </pc:sldChg>
      <pc:sldChg chg="delSp modSp del mod">
        <pc:chgData name="AlekyA Reddy" userId="d188a01749e1e24c" providerId="LiveId" clId="{BCDA9220-2F4E-4687-B02B-F3C62EF04173}" dt="2022-06-08T05:50:25.632" v="75" actId="47"/>
        <pc:sldMkLst>
          <pc:docMk/>
          <pc:sldMk cId="0" sldId="290"/>
        </pc:sldMkLst>
        <pc:spChg chg="mod">
          <ac:chgData name="AlekyA Reddy" userId="d188a01749e1e24c" providerId="LiveId" clId="{BCDA9220-2F4E-4687-B02B-F3C62EF04173}" dt="2022-06-08T05:42:27.483" v="53" actId="21"/>
          <ac:spMkLst>
            <pc:docMk/>
            <pc:sldMk cId="0" sldId="290"/>
            <ac:spMk id="3" creationId="{00000000-0000-0000-0000-000000000000}"/>
          </ac:spMkLst>
        </pc:spChg>
        <pc:picChg chg="del">
          <ac:chgData name="AlekyA Reddy" userId="d188a01749e1e24c" providerId="LiveId" clId="{BCDA9220-2F4E-4687-B02B-F3C62EF04173}" dt="2022-06-08T05:42:35.313" v="54" actId="21"/>
          <ac:picMkLst>
            <pc:docMk/>
            <pc:sldMk cId="0" sldId="290"/>
            <ac:picMk id="4" creationId="{00000000-0000-0000-0000-000000000000}"/>
          </ac:picMkLst>
        </pc:picChg>
      </pc:sldChg>
      <pc:sldChg chg="delSp modSp del mod">
        <pc:chgData name="AlekyA Reddy" userId="d188a01749e1e24c" providerId="LiveId" clId="{BCDA9220-2F4E-4687-B02B-F3C62EF04173}" dt="2022-06-08T05:50:26.225" v="76" actId="47"/>
        <pc:sldMkLst>
          <pc:docMk/>
          <pc:sldMk cId="0" sldId="291"/>
        </pc:sldMkLst>
        <pc:spChg chg="mod">
          <ac:chgData name="AlekyA Reddy" userId="d188a01749e1e24c" providerId="LiveId" clId="{BCDA9220-2F4E-4687-B02B-F3C62EF04173}" dt="2022-06-08T05:43:49.230" v="55" actId="21"/>
          <ac:spMkLst>
            <pc:docMk/>
            <pc:sldMk cId="0" sldId="291"/>
            <ac:spMk id="3" creationId="{00000000-0000-0000-0000-000000000000}"/>
          </ac:spMkLst>
        </pc:spChg>
        <pc:picChg chg="del">
          <ac:chgData name="AlekyA Reddy" userId="d188a01749e1e24c" providerId="LiveId" clId="{BCDA9220-2F4E-4687-B02B-F3C62EF04173}" dt="2022-06-08T05:43:57.858" v="56" actId="21"/>
          <ac:picMkLst>
            <pc:docMk/>
            <pc:sldMk cId="0" sldId="291"/>
            <ac:picMk id="4" creationId="{00000000-0000-0000-0000-000000000000}"/>
          </ac:picMkLst>
        </pc:picChg>
      </pc:sldChg>
      <pc:sldChg chg="modSp del mod">
        <pc:chgData name="AlekyA Reddy" userId="d188a01749e1e24c" providerId="LiveId" clId="{BCDA9220-2F4E-4687-B02B-F3C62EF04173}" dt="2022-06-08T05:50:27.032" v="77" actId="47"/>
        <pc:sldMkLst>
          <pc:docMk/>
          <pc:sldMk cId="0" sldId="292"/>
        </pc:sldMkLst>
        <pc:spChg chg="mod">
          <ac:chgData name="AlekyA Reddy" userId="d188a01749e1e24c" providerId="LiveId" clId="{BCDA9220-2F4E-4687-B02B-F3C62EF04173}" dt="2022-06-08T05:45:17.221" v="58" actId="27636"/>
          <ac:spMkLst>
            <pc:docMk/>
            <pc:sldMk cId="0" sldId="292"/>
            <ac:spMk id="3" creationId="{00000000-0000-0000-0000-000000000000}"/>
          </ac:spMkLst>
        </pc:spChg>
      </pc:sldChg>
      <pc:sldChg chg="modSp del mod">
        <pc:chgData name="AlekyA Reddy" userId="d188a01749e1e24c" providerId="LiveId" clId="{BCDA9220-2F4E-4687-B02B-F3C62EF04173}" dt="2022-06-08T05:50:27.818" v="78" actId="47"/>
        <pc:sldMkLst>
          <pc:docMk/>
          <pc:sldMk cId="0" sldId="293"/>
        </pc:sldMkLst>
        <pc:spChg chg="mod">
          <ac:chgData name="AlekyA Reddy" userId="d188a01749e1e24c" providerId="LiveId" clId="{BCDA9220-2F4E-4687-B02B-F3C62EF04173}" dt="2022-06-08T05:45:44.102" v="60" actId="27636"/>
          <ac:spMkLst>
            <pc:docMk/>
            <pc:sldMk cId="0" sldId="293"/>
            <ac:spMk id="3" creationId="{00000000-0000-0000-0000-000000000000}"/>
          </ac:spMkLst>
        </pc:spChg>
      </pc:sldChg>
      <pc:sldChg chg="modSp del mod">
        <pc:chgData name="AlekyA Reddy" userId="d188a01749e1e24c" providerId="LiveId" clId="{BCDA9220-2F4E-4687-B02B-F3C62EF04173}" dt="2022-06-08T05:50:28.423" v="79" actId="47"/>
        <pc:sldMkLst>
          <pc:docMk/>
          <pc:sldMk cId="0" sldId="294"/>
        </pc:sldMkLst>
        <pc:spChg chg="mod">
          <ac:chgData name="AlekyA Reddy" userId="d188a01749e1e24c" providerId="LiveId" clId="{BCDA9220-2F4E-4687-B02B-F3C62EF04173}" dt="2022-06-08T05:46:10.201" v="62" actId="27636"/>
          <ac:spMkLst>
            <pc:docMk/>
            <pc:sldMk cId="0" sldId="294"/>
            <ac:spMk id="3" creationId="{00000000-0000-0000-0000-000000000000}"/>
          </ac:spMkLst>
        </pc:spChg>
      </pc:sldChg>
      <pc:sldChg chg="modSp del mod">
        <pc:chgData name="AlekyA Reddy" userId="d188a01749e1e24c" providerId="LiveId" clId="{BCDA9220-2F4E-4687-B02B-F3C62EF04173}" dt="2022-06-08T05:50:29.167" v="80" actId="47"/>
        <pc:sldMkLst>
          <pc:docMk/>
          <pc:sldMk cId="0" sldId="295"/>
        </pc:sldMkLst>
        <pc:spChg chg="mod">
          <ac:chgData name="AlekyA Reddy" userId="d188a01749e1e24c" providerId="LiveId" clId="{BCDA9220-2F4E-4687-B02B-F3C62EF04173}" dt="2022-06-08T05:46:35.363" v="63" actId="21"/>
          <ac:spMkLst>
            <pc:docMk/>
            <pc:sldMk cId="0" sldId="295"/>
            <ac:spMk id="3" creationId="{00000000-0000-0000-0000-000000000000}"/>
          </ac:spMkLst>
        </pc:spChg>
      </pc:sldChg>
      <pc:sldChg chg="modSp del mod">
        <pc:chgData name="AlekyA Reddy" userId="d188a01749e1e24c" providerId="LiveId" clId="{BCDA9220-2F4E-4687-B02B-F3C62EF04173}" dt="2022-06-08T05:50:31.015" v="81" actId="47"/>
        <pc:sldMkLst>
          <pc:docMk/>
          <pc:sldMk cId="0" sldId="296"/>
        </pc:sldMkLst>
        <pc:spChg chg="mod">
          <ac:chgData name="AlekyA Reddy" userId="d188a01749e1e24c" providerId="LiveId" clId="{BCDA9220-2F4E-4687-B02B-F3C62EF04173}" dt="2022-06-08T05:46:55.908" v="64" actId="21"/>
          <ac:spMkLst>
            <pc:docMk/>
            <pc:sldMk cId="0" sldId="296"/>
            <ac:spMk id="3" creationId="{00000000-0000-0000-0000-000000000000}"/>
          </ac:spMkLst>
        </pc:spChg>
      </pc:sldChg>
      <pc:sldChg chg="modSp del mod">
        <pc:chgData name="AlekyA Reddy" userId="d188a01749e1e24c" providerId="LiveId" clId="{BCDA9220-2F4E-4687-B02B-F3C62EF04173}" dt="2022-06-08T06:14:23.535" v="132" actId="47"/>
        <pc:sldMkLst>
          <pc:docMk/>
          <pc:sldMk cId="0" sldId="297"/>
        </pc:sldMkLst>
        <pc:spChg chg="mod">
          <ac:chgData name="AlekyA Reddy" userId="d188a01749e1e24c" providerId="LiveId" clId="{BCDA9220-2F4E-4687-B02B-F3C62EF04173}" dt="2022-06-08T05:50:54.513" v="83" actId="27636"/>
          <ac:spMkLst>
            <pc:docMk/>
            <pc:sldMk cId="0" sldId="297"/>
            <ac:spMk id="2" creationId="{00000000-0000-0000-0000-000000000000}"/>
          </ac:spMkLst>
        </pc:spChg>
        <pc:spChg chg="mod">
          <ac:chgData name="AlekyA Reddy" userId="d188a01749e1e24c" providerId="LiveId" clId="{BCDA9220-2F4E-4687-B02B-F3C62EF04173}" dt="2022-06-08T05:51:04.397" v="85" actId="27636"/>
          <ac:spMkLst>
            <pc:docMk/>
            <pc:sldMk cId="0" sldId="297"/>
            <ac:spMk id="3" creationId="{00000000-0000-0000-0000-000000000000}"/>
          </ac:spMkLst>
        </pc:spChg>
      </pc:sldChg>
      <pc:sldChg chg="modSp del mod">
        <pc:chgData name="AlekyA Reddy" userId="d188a01749e1e24c" providerId="LiveId" clId="{BCDA9220-2F4E-4687-B02B-F3C62EF04173}" dt="2022-06-08T06:14:24.707" v="133" actId="47"/>
        <pc:sldMkLst>
          <pc:docMk/>
          <pc:sldMk cId="0" sldId="298"/>
        </pc:sldMkLst>
        <pc:spChg chg="mod">
          <ac:chgData name="AlekyA Reddy" userId="d188a01749e1e24c" providerId="LiveId" clId="{BCDA9220-2F4E-4687-B02B-F3C62EF04173}" dt="2022-06-08T05:51:19.338" v="86" actId="21"/>
          <ac:spMkLst>
            <pc:docMk/>
            <pc:sldMk cId="0" sldId="298"/>
            <ac:spMk id="2" creationId="{00000000-0000-0000-0000-000000000000}"/>
          </ac:spMkLst>
        </pc:spChg>
        <pc:spChg chg="mod">
          <ac:chgData name="AlekyA Reddy" userId="d188a01749e1e24c" providerId="LiveId" clId="{BCDA9220-2F4E-4687-B02B-F3C62EF04173}" dt="2022-06-08T05:51:24.911" v="87" actId="21"/>
          <ac:spMkLst>
            <pc:docMk/>
            <pc:sldMk cId="0" sldId="298"/>
            <ac:spMk id="3" creationId="{00000000-0000-0000-0000-000000000000}"/>
          </ac:spMkLst>
        </pc:spChg>
      </pc:sldChg>
      <pc:sldChg chg="delSp modSp del mod">
        <pc:chgData name="AlekyA Reddy" userId="d188a01749e1e24c" providerId="LiveId" clId="{BCDA9220-2F4E-4687-B02B-F3C62EF04173}" dt="2022-06-08T06:14:25.468" v="134" actId="47"/>
        <pc:sldMkLst>
          <pc:docMk/>
          <pc:sldMk cId="0" sldId="299"/>
        </pc:sldMkLst>
        <pc:spChg chg="mod">
          <ac:chgData name="AlekyA Reddy" userId="d188a01749e1e24c" providerId="LiveId" clId="{BCDA9220-2F4E-4687-B02B-F3C62EF04173}" dt="2022-06-08T05:51:36.165" v="88" actId="21"/>
          <ac:spMkLst>
            <pc:docMk/>
            <pc:sldMk cId="0" sldId="299"/>
            <ac:spMk id="3" creationId="{00000000-0000-0000-0000-000000000000}"/>
          </ac:spMkLst>
        </pc:spChg>
        <pc:picChg chg="del mod">
          <ac:chgData name="AlekyA Reddy" userId="d188a01749e1e24c" providerId="LiveId" clId="{BCDA9220-2F4E-4687-B02B-F3C62EF04173}" dt="2022-06-08T05:51:43.499" v="90" actId="21"/>
          <ac:picMkLst>
            <pc:docMk/>
            <pc:sldMk cId="0" sldId="299"/>
            <ac:picMk id="4" creationId="{00000000-0000-0000-0000-000000000000}"/>
          </ac:picMkLst>
        </pc:picChg>
      </pc:sldChg>
      <pc:sldChg chg="delSp modSp del mod">
        <pc:chgData name="AlekyA Reddy" userId="d188a01749e1e24c" providerId="LiveId" clId="{BCDA9220-2F4E-4687-B02B-F3C62EF04173}" dt="2022-06-08T06:14:26.436" v="135" actId="47"/>
        <pc:sldMkLst>
          <pc:docMk/>
          <pc:sldMk cId="0" sldId="300"/>
        </pc:sldMkLst>
        <pc:spChg chg="mod">
          <ac:chgData name="AlekyA Reddy" userId="d188a01749e1e24c" providerId="LiveId" clId="{BCDA9220-2F4E-4687-B02B-F3C62EF04173}" dt="2022-06-08T05:54:18.981" v="92" actId="21"/>
          <ac:spMkLst>
            <pc:docMk/>
            <pc:sldMk cId="0" sldId="300"/>
            <ac:spMk id="3" creationId="{00000000-0000-0000-0000-000000000000}"/>
          </ac:spMkLst>
        </pc:spChg>
        <pc:graphicFrameChg chg="del">
          <ac:chgData name="AlekyA Reddy" userId="d188a01749e1e24c" providerId="LiveId" clId="{BCDA9220-2F4E-4687-B02B-F3C62EF04173}" dt="2022-06-08T05:54:05.617" v="91" actId="21"/>
          <ac:graphicFrameMkLst>
            <pc:docMk/>
            <pc:sldMk cId="0" sldId="300"/>
            <ac:graphicFrameMk id="6" creationId="{00000000-0000-0000-0000-000000000000}"/>
          </ac:graphicFrameMkLst>
        </pc:graphicFrameChg>
      </pc:sldChg>
      <pc:sldChg chg="modSp del mod">
        <pc:chgData name="AlekyA Reddy" userId="d188a01749e1e24c" providerId="LiveId" clId="{BCDA9220-2F4E-4687-B02B-F3C62EF04173}" dt="2022-06-08T06:14:27.641" v="136" actId="47"/>
        <pc:sldMkLst>
          <pc:docMk/>
          <pc:sldMk cId="0" sldId="301"/>
        </pc:sldMkLst>
        <pc:spChg chg="mod">
          <ac:chgData name="AlekyA Reddy" userId="d188a01749e1e24c" providerId="LiveId" clId="{BCDA9220-2F4E-4687-B02B-F3C62EF04173}" dt="2022-06-08T05:54:40.155" v="93" actId="21"/>
          <ac:spMkLst>
            <pc:docMk/>
            <pc:sldMk cId="0" sldId="301"/>
            <ac:spMk id="3" creationId="{00000000-0000-0000-0000-000000000000}"/>
          </ac:spMkLst>
        </pc:spChg>
      </pc:sldChg>
      <pc:sldChg chg="delSp modSp del mod">
        <pc:chgData name="AlekyA Reddy" userId="d188a01749e1e24c" providerId="LiveId" clId="{BCDA9220-2F4E-4687-B02B-F3C62EF04173}" dt="2022-06-08T06:14:28.477" v="137" actId="47"/>
        <pc:sldMkLst>
          <pc:docMk/>
          <pc:sldMk cId="0" sldId="302"/>
        </pc:sldMkLst>
        <pc:spChg chg="mod">
          <ac:chgData name="AlekyA Reddy" userId="d188a01749e1e24c" providerId="LiveId" clId="{BCDA9220-2F4E-4687-B02B-F3C62EF04173}" dt="2022-06-08T05:54:58.317" v="95" actId="27636"/>
          <ac:spMkLst>
            <pc:docMk/>
            <pc:sldMk cId="0" sldId="302"/>
            <ac:spMk id="2" creationId="{00000000-0000-0000-0000-000000000000}"/>
          </ac:spMkLst>
        </pc:spChg>
        <pc:spChg chg="mod">
          <ac:chgData name="AlekyA Reddy" userId="d188a01749e1e24c" providerId="LiveId" clId="{BCDA9220-2F4E-4687-B02B-F3C62EF04173}" dt="2022-06-08T05:55:09.010" v="96" actId="21"/>
          <ac:spMkLst>
            <pc:docMk/>
            <pc:sldMk cId="0" sldId="302"/>
            <ac:spMk id="3" creationId="{00000000-0000-0000-0000-000000000000}"/>
          </ac:spMkLst>
        </pc:spChg>
        <pc:picChg chg="del">
          <ac:chgData name="AlekyA Reddy" userId="d188a01749e1e24c" providerId="LiveId" clId="{BCDA9220-2F4E-4687-B02B-F3C62EF04173}" dt="2022-06-08T05:55:14.420" v="97" actId="21"/>
          <ac:picMkLst>
            <pc:docMk/>
            <pc:sldMk cId="0" sldId="302"/>
            <ac:picMk id="4" creationId="{00000000-0000-0000-0000-000000000000}"/>
          </ac:picMkLst>
        </pc:picChg>
      </pc:sldChg>
      <pc:sldChg chg="modSp del mod">
        <pc:chgData name="AlekyA Reddy" userId="d188a01749e1e24c" providerId="LiveId" clId="{BCDA9220-2F4E-4687-B02B-F3C62EF04173}" dt="2022-06-08T06:14:29.936" v="138" actId="47"/>
        <pc:sldMkLst>
          <pc:docMk/>
          <pc:sldMk cId="0" sldId="303"/>
        </pc:sldMkLst>
        <pc:spChg chg="mod">
          <ac:chgData name="AlekyA Reddy" userId="d188a01749e1e24c" providerId="LiveId" clId="{BCDA9220-2F4E-4687-B02B-F3C62EF04173}" dt="2022-06-08T05:55:51.555" v="98" actId="21"/>
          <ac:spMkLst>
            <pc:docMk/>
            <pc:sldMk cId="0" sldId="303"/>
            <ac:spMk id="3" creationId="{00000000-0000-0000-0000-000000000000}"/>
          </ac:spMkLst>
        </pc:spChg>
      </pc:sldChg>
      <pc:sldChg chg="addSp delSp modSp del mod">
        <pc:chgData name="AlekyA Reddy" userId="d188a01749e1e24c" providerId="LiveId" clId="{BCDA9220-2F4E-4687-B02B-F3C62EF04173}" dt="2022-06-08T06:14:30.875" v="139" actId="47"/>
        <pc:sldMkLst>
          <pc:docMk/>
          <pc:sldMk cId="0" sldId="305"/>
        </pc:sldMkLst>
        <pc:spChg chg="add mod">
          <ac:chgData name="AlekyA Reddy" userId="d188a01749e1e24c" providerId="LiveId" clId="{BCDA9220-2F4E-4687-B02B-F3C62EF04173}" dt="2022-06-08T05:56:19.771" v="100" actId="21"/>
          <ac:spMkLst>
            <pc:docMk/>
            <pc:sldMk cId="0" sldId="305"/>
            <ac:spMk id="3" creationId="{F1EBC088-079F-91AE-09D8-783A500C31B8}"/>
          </ac:spMkLst>
        </pc:spChg>
        <pc:spChg chg="del mod">
          <ac:chgData name="AlekyA Reddy" userId="d188a01749e1e24c" providerId="LiveId" clId="{BCDA9220-2F4E-4687-B02B-F3C62EF04173}" dt="2022-06-08T05:56:19.789" v="102"/>
          <ac:spMkLst>
            <pc:docMk/>
            <pc:sldMk cId="0" sldId="305"/>
            <ac:spMk id="8" creationId="{00000000-0000-0000-0000-000000000000}"/>
          </ac:spMkLst>
        </pc:spChg>
        <pc:graphicFrameChg chg="del">
          <ac:chgData name="AlekyA Reddy" userId="d188a01749e1e24c" providerId="LiveId" clId="{BCDA9220-2F4E-4687-B02B-F3C62EF04173}" dt="2022-06-08T05:56:19.771" v="100" actId="21"/>
          <ac:graphicFrameMkLst>
            <pc:docMk/>
            <pc:sldMk cId="0" sldId="305"/>
            <ac:graphicFrameMk id="6" creationId="{00000000-0000-0000-0000-000000000000}"/>
          </ac:graphicFrameMkLst>
        </pc:graphicFrameChg>
      </pc:sldChg>
      <pc:sldChg chg="modSp del mod">
        <pc:chgData name="AlekyA Reddy" userId="d188a01749e1e24c" providerId="LiveId" clId="{BCDA9220-2F4E-4687-B02B-F3C62EF04173}" dt="2022-06-08T06:14:31.990" v="140" actId="47"/>
        <pc:sldMkLst>
          <pc:docMk/>
          <pc:sldMk cId="0" sldId="306"/>
        </pc:sldMkLst>
        <pc:spChg chg="mod">
          <ac:chgData name="AlekyA Reddy" userId="d188a01749e1e24c" providerId="LiveId" clId="{BCDA9220-2F4E-4687-B02B-F3C62EF04173}" dt="2022-06-08T05:56:32.555" v="103" actId="21"/>
          <ac:spMkLst>
            <pc:docMk/>
            <pc:sldMk cId="0" sldId="306"/>
            <ac:spMk id="3" creationId="{00000000-0000-0000-0000-000000000000}"/>
          </ac:spMkLst>
        </pc:spChg>
      </pc:sldChg>
      <pc:sldChg chg="modSp del mod">
        <pc:chgData name="AlekyA Reddy" userId="d188a01749e1e24c" providerId="LiveId" clId="{BCDA9220-2F4E-4687-B02B-F3C62EF04173}" dt="2022-06-08T06:14:32.910" v="141" actId="47"/>
        <pc:sldMkLst>
          <pc:docMk/>
          <pc:sldMk cId="0" sldId="307"/>
        </pc:sldMkLst>
        <pc:spChg chg="mod">
          <ac:chgData name="AlekyA Reddy" userId="d188a01749e1e24c" providerId="LiveId" clId="{BCDA9220-2F4E-4687-B02B-F3C62EF04173}" dt="2022-06-08T05:57:49.705" v="104" actId="21"/>
          <ac:spMkLst>
            <pc:docMk/>
            <pc:sldMk cId="0" sldId="307"/>
            <ac:spMk id="2" creationId="{00000000-0000-0000-0000-000000000000}"/>
          </ac:spMkLst>
        </pc:spChg>
        <pc:spChg chg="mod">
          <ac:chgData name="AlekyA Reddy" userId="d188a01749e1e24c" providerId="LiveId" clId="{BCDA9220-2F4E-4687-B02B-F3C62EF04173}" dt="2022-06-08T05:58:10.834" v="105" actId="21"/>
          <ac:spMkLst>
            <pc:docMk/>
            <pc:sldMk cId="0" sldId="307"/>
            <ac:spMk id="3" creationId="{00000000-0000-0000-0000-000000000000}"/>
          </ac:spMkLst>
        </pc:spChg>
      </pc:sldChg>
      <pc:sldChg chg="delSp modSp del mod">
        <pc:chgData name="AlekyA Reddy" userId="d188a01749e1e24c" providerId="LiveId" clId="{BCDA9220-2F4E-4687-B02B-F3C62EF04173}" dt="2022-06-08T06:14:33.933" v="142" actId="47"/>
        <pc:sldMkLst>
          <pc:docMk/>
          <pc:sldMk cId="1532899721" sldId="308"/>
        </pc:sldMkLst>
        <pc:spChg chg="mod">
          <ac:chgData name="AlekyA Reddy" userId="d188a01749e1e24c" providerId="LiveId" clId="{BCDA9220-2F4E-4687-B02B-F3C62EF04173}" dt="2022-06-08T05:59:12.347" v="106" actId="21"/>
          <ac:spMkLst>
            <pc:docMk/>
            <pc:sldMk cId="1532899721" sldId="308"/>
            <ac:spMk id="3" creationId="{DB93AA9A-E8A9-4DDB-B5A1-4DB676ABCCA8}"/>
          </ac:spMkLst>
        </pc:spChg>
        <pc:picChg chg="del">
          <ac:chgData name="AlekyA Reddy" userId="d188a01749e1e24c" providerId="LiveId" clId="{BCDA9220-2F4E-4687-B02B-F3C62EF04173}" dt="2022-06-08T05:59:20.057" v="107" actId="21"/>
          <ac:picMkLst>
            <pc:docMk/>
            <pc:sldMk cId="1532899721" sldId="308"/>
            <ac:picMk id="5" creationId="{90041CD8-DE4D-409B-8DA0-7904593BD156}"/>
          </ac:picMkLst>
        </pc:picChg>
      </pc:sldChg>
      <pc:sldChg chg="modSp del mod">
        <pc:chgData name="AlekyA Reddy" userId="d188a01749e1e24c" providerId="LiveId" clId="{BCDA9220-2F4E-4687-B02B-F3C62EF04173}" dt="2022-06-08T06:14:34.952" v="143" actId="47"/>
        <pc:sldMkLst>
          <pc:docMk/>
          <pc:sldMk cId="2037541612" sldId="309"/>
        </pc:sldMkLst>
        <pc:spChg chg="mod">
          <ac:chgData name="AlekyA Reddy" userId="d188a01749e1e24c" providerId="LiveId" clId="{BCDA9220-2F4E-4687-B02B-F3C62EF04173}" dt="2022-06-08T05:59:57.842" v="108" actId="21"/>
          <ac:spMkLst>
            <pc:docMk/>
            <pc:sldMk cId="2037541612" sldId="309"/>
            <ac:spMk id="3" creationId="{C3F74175-19C1-4719-A49A-355E9F941697}"/>
          </ac:spMkLst>
        </pc:spChg>
      </pc:sldChg>
      <pc:sldChg chg="addSp delSp modSp del mod">
        <pc:chgData name="AlekyA Reddy" userId="d188a01749e1e24c" providerId="LiveId" clId="{BCDA9220-2F4E-4687-B02B-F3C62EF04173}" dt="2022-06-08T06:14:35.850" v="144" actId="47"/>
        <pc:sldMkLst>
          <pc:docMk/>
          <pc:sldMk cId="1975708358" sldId="310"/>
        </pc:sldMkLst>
        <pc:spChg chg="add mod">
          <ac:chgData name="AlekyA Reddy" userId="d188a01749e1e24c" providerId="LiveId" clId="{BCDA9220-2F4E-4687-B02B-F3C62EF04173}" dt="2022-06-08T06:00:08.901" v="109" actId="21"/>
          <ac:spMkLst>
            <pc:docMk/>
            <pc:sldMk cId="1975708358" sldId="310"/>
            <ac:spMk id="3" creationId="{EEB11620-E8A3-98DA-6924-72D659C9DF83}"/>
          </ac:spMkLst>
        </pc:spChg>
        <pc:graphicFrameChg chg="del">
          <ac:chgData name="AlekyA Reddy" userId="d188a01749e1e24c" providerId="LiveId" clId="{BCDA9220-2F4E-4687-B02B-F3C62EF04173}" dt="2022-06-08T06:00:08.901" v="109" actId="21"/>
          <ac:graphicFrameMkLst>
            <pc:docMk/>
            <pc:sldMk cId="1975708358" sldId="310"/>
            <ac:graphicFrameMk id="4" creationId="{49189BAC-EAA8-480C-8514-FE47A77D7CBA}"/>
          </ac:graphicFrameMkLst>
        </pc:graphicFrameChg>
      </pc:sldChg>
      <pc:sldChg chg="modSp del mod">
        <pc:chgData name="AlekyA Reddy" userId="d188a01749e1e24c" providerId="LiveId" clId="{BCDA9220-2F4E-4687-B02B-F3C62EF04173}" dt="2022-06-08T06:14:36.809" v="145" actId="47"/>
        <pc:sldMkLst>
          <pc:docMk/>
          <pc:sldMk cId="308203583" sldId="311"/>
        </pc:sldMkLst>
        <pc:spChg chg="mod">
          <ac:chgData name="AlekyA Reddy" userId="d188a01749e1e24c" providerId="LiveId" clId="{BCDA9220-2F4E-4687-B02B-F3C62EF04173}" dt="2022-06-08T06:02:08.689" v="112" actId="21"/>
          <ac:spMkLst>
            <pc:docMk/>
            <pc:sldMk cId="308203583" sldId="311"/>
            <ac:spMk id="3" creationId="{036F1EF4-8232-467C-97E9-A245D1A67BF0}"/>
          </ac:spMkLst>
        </pc:spChg>
      </pc:sldChg>
      <pc:sldChg chg="modSp del mod">
        <pc:chgData name="AlekyA Reddy" userId="d188a01749e1e24c" providerId="LiveId" clId="{BCDA9220-2F4E-4687-B02B-F3C62EF04173}" dt="2022-06-08T06:14:37.739" v="146" actId="47"/>
        <pc:sldMkLst>
          <pc:docMk/>
          <pc:sldMk cId="1832127501" sldId="312"/>
        </pc:sldMkLst>
        <pc:spChg chg="mod">
          <ac:chgData name="AlekyA Reddy" userId="d188a01749e1e24c" providerId="LiveId" clId="{BCDA9220-2F4E-4687-B02B-F3C62EF04173}" dt="2022-06-08T06:02:18.386" v="113" actId="21"/>
          <ac:spMkLst>
            <pc:docMk/>
            <pc:sldMk cId="1832127501" sldId="312"/>
            <ac:spMk id="3" creationId="{AC3CF64C-66C3-478F-B2F3-98C39F3C32CA}"/>
          </ac:spMkLst>
        </pc:spChg>
      </pc:sldChg>
      <pc:sldChg chg="modSp del mod">
        <pc:chgData name="AlekyA Reddy" userId="d188a01749e1e24c" providerId="LiveId" clId="{BCDA9220-2F4E-4687-B02B-F3C62EF04173}" dt="2022-06-08T06:14:38.791" v="147" actId="47"/>
        <pc:sldMkLst>
          <pc:docMk/>
          <pc:sldMk cId="970414007" sldId="313"/>
        </pc:sldMkLst>
        <pc:spChg chg="mod">
          <ac:chgData name="AlekyA Reddy" userId="d188a01749e1e24c" providerId="LiveId" clId="{BCDA9220-2F4E-4687-B02B-F3C62EF04173}" dt="2022-06-08T06:02:50.972" v="114" actId="21"/>
          <ac:spMkLst>
            <pc:docMk/>
            <pc:sldMk cId="970414007" sldId="313"/>
            <ac:spMk id="3" creationId="{E2B817C8-3E32-4DE8-B43C-15598E89F8B0}"/>
          </ac:spMkLst>
        </pc:spChg>
      </pc:sldChg>
      <pc:sldChg chg="modSp del mod">
        <pc:chgData name="AlekyA Reddy" userId="d188a01749e1e24c" providerId="LiveId" clId="{BCDA9220-2F4E-4687-B02B-F3C62EF04173}" dt="2022-06-08T06:14:39.543" v="148" actId="47"/>
        <pc:sldMkLst>
          <pc:docMk/>
          <pc:sldMk cId="1315910217" sldId="314"/>
        </pc:sldMkLst>
        <pc:spChg chg="mod">
          <ac:chgData name="AlekyA Reddy" userId="d188a01749e1e24c" providerId="LiveId" clId="{BCDA9220-2F4E-4687-B02B-F3C62EF04173}" dt="2022-06-08T06:03:02.103" v="115" actId="21"/>
          <ac:spMkLst>
            <pc:docMk/>
            <pc:sldMk cId="1315910217" sldId="314"/>
            <ac:spMk id="3" creationId="{E9ED5130-C68A-4B55-8DF1-9693D49F46EF}"/>
          </ac:spMkLst>
        </pc:spChg>
      </pc:sldChg>
      <pc:sldChg chg="delSp modSp del mod">
        <pc:chgData name="AlekyA Reddy" userId="d188a01749e1e24c" providerId="LiveId" clId="{BCDA9220-2F4E-4687-B02B-F3C62EF04173}" dt="2022-06-08T06:14:40.341" v="149" actId="47"/>
        <pc:sldMkLst>
          <pc:docMk/>
          <pc:sldMk cId="1255148729" sldId="315"/>
        </pc:sldMkLst>
        <pc:spChg chg="mod">
          <ac:chgData name="AlekyA Reddy" userId="d188a01749e1e24c" providerId="LiveId" clId="{BCDA9220-2F4E-4687-B02B-F3C62EF04173}" dt="2022-06-08T06:03:25.627" v="116" actId="21"/>
          <ac:spMkLst>
            <pc:docMk/>
            <pc:sldMk cId="1255148729" sldId="315"/>
            <ac:spMk id="3" creationId="{6BB708AA-D94D-4016-8EF4-5B27B6B141CE}"/>
          </ac:spMkLst>
        </pc:spChg>
        <pc:graphicFrameChg chg="del">
          <ac:chgData name="AlekyA Reddy" userId="d188a01749e1e24c" providerId="LiveId" clId="{BCDA9220-2F4E-4687-B02B-F3C62EF04173}" dt="2022-06-08T06:03:45.734" v="117" actId="21"/>
          <ac:graphicFrameMkLst>
            <pc:docMk/>
            <pc:sldMk cId="1255148729" sldId="315"/>
            <ac:graphicFrameMk id="4" creationId="{91A30031-B28D-4ED0-BD07-843A039E659D}"/>
          </ac:graphicFrameMkLst>
        </pc:graphicFrameChg>
      </pc:sldChg>
      <pc:sldChg chg="delSp modSp del mod">
        <pc:chgData name="AlekyA Reddy" userId="d188a01749e1e24c" providerId="LiveId" clId="{BCDA9220-2F4E-4687-B02B-F3C62EF04173}" dt="2022-06-08T06:14:41.159" v="150" actId="47"/>
        <pc:sldMkLst>
          <pc:docMk/>
          <pc:sldMk cId="3083123626" sldId="316"/>
        </pc:sldMkLst>
        <pc:spChg chg="mod">
          <ac:chgData name="AlekyA Reddy" userId="d188a01749e1e24c" providerId="LiveId" clId="{BCDA9220-2F4E-4687-B02B-F3C62EF04173}" dt="2022-06-08T06:04:08.756" v="118" actId="21"/>
          <ac:spMkLst>
            <pc:docMk/>
            <pc:sldMk cId="3083123626" sldId="316"/>
            <ac:spMk id="3" creationId="{89C08C6E-D619-49CF-9EEA-D3D2D9025967}"/>
          </ac:spMkLst>
        </pc:spChg>
        <pc:graphicFrameChg chg="del">
          <ac:chgData name="AlekyA Reddy" userId="d188a01749e1e24c" providerId="LiveId" clId="{BCDA9220-2F4E-4687-B02B-F3C62EF04173}" dt="2022-06-08T06:04:16.096" v="119" actId="21"/>
          <ac:graphicFrameMkLst>
            <pc:docMk/>
            <pc:sldMk cId="3083123626" sldId="316"/>
            <ac:graphicFrameMk id="4" creationId="{7BEC8E32-9D79-44B0-9493-3F0892BC5988}"/>
          </ac:graphicFrameMkLst>
        </pc:graphicFrameChg>
      </pc:sldChg>
      <pc:sldChg chg="modSp del mod">
        <pc:chgData name="AlekyA Reddy" userId="d188a01749e1e24c" providerId="LiveId" clId="{BCDA9220-2F4E-4687-B02B-F3C62EF04173}" dt="2022-06-08T06:14:41.821" v="151" actId="47"/>
        <pc:sldMkLst>
          <pc:docMk/>
          <pc:sldMk cId="2080594161" sldId="317"/>
        </pc:sldMkLst>
        <pc:spChg chg="mod">
          <ac:chgData name="AlekyA Reddy" userId="d188a01749e1e24c" providerId="LiveId" clId="{BCDA9220-2F4E-4687-B02B-F3C62EF04173}" dt="2022-06-08T06:07:49.694" v="121" actId="21"/>
          <ac:spMkLst>
            <pc:docMk/>
            <pc:sldMk cId="2080594161" sldId="317"/>
            <ac:spMk id="3" creationId="{1D19B893-A629-4570-82CF-54CB8F46A397}"/>
          </ac:spMkLst>
        </pc:spChg>
      </pc:sldChg>
      <pc:sldChg chg="modSp del mod">
        <pc:chgData name="AlekyA Reddy" userId="d188a01749e1e24c" providerId="LiveId" clId="{BCDA9220-2F4E-4687-B02B-F3C62EF04173}" dt="2022-06-08T06:14:43.069" v="152" actId="47"/>
        <pc:sldMkLst>
          <pc:docMk/>
          <pc:sldMk cId="1809690859" sldId="318"/>
        </pc:sldMkLst>
        <pc:spChg chg="mod">
          <ac:chgData name="AlekyA Reddy" userId="d188a01749e1e24c" providerId="LiveId" clId="{BCDA9220-2F4E-4687-B02B-F3C62EF04173}" dt="2022-06-08T06:08:00.012" v="122" actId="21"/>
          <ac:spMkLst>
            <pc:docMk/>
            <pc:sldMk cId="1809690859" sldId="318"/>
            <ac:spMk id="3" creationId="{4B5C24DC-CF5F-455C-B6D8-1DD82CB31344}"/>
          </ac:spMkLst>
        </pc:spChg>
      </pc:sldChg>
      <pc:sldChg chg="delSp modSp del mod">
        <pc:chgData name="AlekyA Reddy" userId="d188a01749e1e24c" providerId="LiveId" clId="{BCDA9220-2F4E-4687-B02B-F3C62EF04173}" dt="2022-06-08T06:14:43.856" v="153" actId="47"/>
        <pc:sldMkLst>
          <pc:docMk/>
          <pc:sldMk cId="4155836790" sldId="319"/>
        </pc:sldMkLst>
        <pc:spChg chg="mod">
          <ac:chgData name="AlekyA Reddy" userId="d188a01749e1e24c" providerId="LiveId" clId="{BCDA9220-2F4E-4687-B02B-F3C62EF04173}" dt="2022-06-08T06:08:09.705" v="123" actId="21"/>
          <ac:spMkLst>
            <pc:docMk/>
            <pc:sldMk cId="4155836790" sldId="319"/>
            <ac:spMk id="3" creationId="{DB9911D6-0A5C-4B98-9057-AAEB082D82DE}"/>
          </ac:spMkLst>
        </pc:spChg>
        <pc:picChg chg="del">
          <ac:chgData name="AlekyA Reddy" userId="d188a01749e1e24c" providerId="LiveId" clId="{BCDA9220-2F4E-4687-B02B-F3C62EF04173}" dt="2022-06-08T06:08:15.755" v="124" actId="21"/>
          <ac:picMkLst>
            <pc:docMk/>
            <pc:sldMk cId="4155836790" sldId="319"/>
            <ac:picMk id="6" creationId="{403D5CCF-ECB0-4DBC-9C76-3D24B9CFFCFC}"/>
          </ac:picMkLst>
        </pc:picChg>
      </pc:sldChg>
      <pc:sldChg chg="addSp delSp modSp del mod">
        <pc:chgData name="AlekyA Reddy" userId="d188a01749e1e24c" providerId="LiveId" clId="{BCDA9220-2F4E-4687-B02B-F3C62EF04173}" dt="2022-06-08T06:14:44.930" v="154" actId="47"/>
        <pc:sldMkLst>
          <pc:docMk/>
          <pc:sldMk cId="1704723911" sldId="320"/>
        </pc:sldMkLst>
        <pc:spChg chg="add mod">
          <ac:chgData name="AlekyA Reddy" userId="d188a01749e1e24c" providerId="LiveId" clId="{BCDA9220-2F4E-4687-B02B-F3C62EF04173}" dt="2022-06-08T06:08:37.359" v="125" actId="21"/>
          <ac:spMkLst>
            <pc:docMk/>
            <pc:sldMk cId="1704723911" sldId="320"/>
            <ac:spMk id="3" creationId="{22FE2A71-A60E-34A7-B2D8-4993ADDD0707}"/>
          </ac:spMkLst>
        </pc:spChg>
        <pc:picChg chg="del">
          <ac:chgData name="AlekyA Reddy" userId="d188a01749e1e24c" providerId="LiveId" clId="{BCDA9220-2F4E-4687-B02B-F3C62EF04173}" dt="2022-06-08T06:08:37.359" v="125" actId="21"/>
          <ac:picMkLst>
            <pc:docMk/>
            <pc:sldMk cId="1704723911" sldId="320"/>
            <ac:picMk id="4" creationId="{1A18A807-1B07-4818-A4AB-9CD6C6832BE4}"/>
          </ac:picMkLst>
        </pc:picChg>
      </pc:sldChg>
      <pc:sldChg chg="modSp del mod">
        <pc:chgData name="AlekyA Reddy" userId="d188a01749e1e24c" providerId="LiveId" clId="{BCDA9220-2F4E-4687-B02B-F3C62EF04173}" dt="2022-06-08T06:14:45.858" v="155" actId="47"/>
        <pc:sldMkLst>
          <pc:docMk/>
          <pc:sldMk cId="1217961633" sldId="321"/>
        </pc:sldMkLst>
        <pc:spChg chg="mod">
          <ac:chgData name="AlekyA Reddy" userId="d188a01749e1e24c" providerId="LiveId" clId="{BCDA9220-2F4E-4687-B02B-F3C62EF04173}" dt="2022-06-08T06:08:51.754" v="127" actId="27636"/>
          <ac:spMkLst>
            <pc:docMk/>
            <pc:sldMk cId="1217961633" sldId="321"/>
            <ac:spMk id="3" creationId="{DE8942CF-2F9C-4B0B-A336-16DE9FC13FB6}"/>
          </ac:spMkLst>
        </pc:spChg>
      </pc:sldChg>
      <pc:sldChg chg="modSp del mod">
        <pc:chgData name="AlekyA Reddy" userId="d188a01749e1e24c" providerId="LiveId" clId="{BCDA9220-2F4E-4687-B02B-F3C62EF04173}" dt="2022-06-08T06:14:46.858" v="156" actId="47"/>
        <pc:sldMkLst>
          <pc:docMk/>
          <pc:sldMk cId="968149456" sldId="322"/>
        </pc:sldMkLst>
        <pc:spChg chg="mod">
          <ac:chgData name="AlekyA Reddy" userId="d188a01749e1e24c" providerId="LiveId" clId="{BCDA9220-2F4E-4687-B02B-F3C62EF04173}" dt="2022-06-08T06:09:17.209" v="128" actId="21"/>
          <ac:spMkLst>
            <pc:docMk/>
            <pc:sldMk cId="968149456" sldId="322"/>
            <ac:spMk id="3" creationId="{F04938C8-7797-4897-AC2B-F99EEF2DE65C}"/>
          </ac:spMkLst>
        </pc:spChg>
      </pc:sldChg>
      <pc:sldChg chg="modSp del mod">
        <pc:chgData name="AlekyA Reddy" userId="d188a01749e1e24c" providerId="LiveId" clId="{BCDA9220-2F4E-4687-B02B-F3C62EF04173}" dt="2022-06-08T06:14:47.723" v="157" actId="47"/>
        <pc:sldMkLst>
          <pc:docMk/>
          <pc:sldMk cId="3918482016" sldId="323"/>
        </pc:sldMkLst>
        <pc:spChg chg="mod">
          <ac:chgData name="AlekyA Reddy" userId="d188a01749e1e24c" providerId="LiveId" clId="{BCDA9220-2F4E-4687-B02B-F3C62EF04173}" dt="2022-06-08T06:09:37.325" v="130" actId="27636"/>
          <ac:spMkLst>
            <pc:docMk/>
            <pc:sldMk cId="3918482016" sldId="323"/>
            <ac:spMk id="3" creationId="{1A245E49-6B6E-4BF5-8171-420EA71DBB2A}"/>
          </ac:spMkLst>
        </pc:spChg>
      </pc:sldChg>
      <pc:sldChg chg="modSp del mod">
        <pc:chgData name="AlekyA Reddy" userId="d188a01749e1e24c" providerId="LiveId" clId="{BCDA9220-2F4E-4687-B02B-F3C62EF04173}" dt="2022-06-08T06:14:49.016" v="158" actId="47"/>
        <pc:sldMkLst>
          <pc:docMk/>
          <pc:sldMk cId="1544028757" sldId="324"/>
        </pc:sldMkLst>
        <pc:spChg chg="mod">
          <ac:chgData name="AlekyA Reddy" userId="d188a01749e1e24c" providerId="LiveId" clId="{BCDA9220-2F4E-4687-B02B-F3C62EF04173}" dt="2022-06-08T06:09:58.258" v="131" actId="21"/>
          <ac:spMkLst>
            <pc:docMk/>
            <pc:sldMk cId="1544028757" sldId="324"/>
            <ac:spMk id="3" creationId="{74443B1D-2574-4465-A6B7-DAE517F0DF71}"/>
          </ac:spMkLst>
        </pc:spChg>
      </pc:sldChg>
      <pc:sldChg chg="modSp del mod">
        <pc:chgData name="AlekyA Reddy" userId="d188a01749e1e24c" providerId="LiveId" clId="{BCDA9220-2F4E-4687-B02B-F3C62EF04173}" dt="2022-06-08T06:19:54.636" v="171" actId="47"/>
        <pc:sldMkLst>
          <pc:docMk/>
          <pc:sldMk cId="1856568237" sldId="325"/>
        </pc:sldMkLst>
        <pc:spChg chg="mod">
          <ac:chgData name="AlekyA Reddy" userId="d188a01749e1e24c" providerId="LiveId" clId="{BCDA9220-2F4E-4687-B02B-F3C62EF04173}" dt="2022-06-08T06:15:33.164" v="159" actId="21"/>
          <ac:spMkLst>
            <pc:docMk/>
            <pc:sldMk cId="1856568237" sldId="325"/>
            <ac:spMk id="2" creationId="{765ED63C-D00C-440F-AF63-C41FAB269AF7}"/>
          </ac:spMkLst>
        </pc:spChg>
        <pc:spChg chg="mod">
          <ac:chgData name="AlekyA Reddy" userId="d188a01749e1e24c" providerId="LiveId" clId="{BCDA9220-2F4E-4687-B02B-F3C62EF04173}" dt="2022-06-08T06:15:42.935" v="160" actId="21"/>
          <ac:spMkLst>
            <pc:docMk/>
            <pc:sldMk cId="1856568237" sldId="325"/>
            <ac:spMk id="3" creationId="{22C3C58D-B98D-4C2B-9ECA-E406CF6C4ABC}"/>
          </ac:spMkLst>
        </pc:spChg>
      </pc:sldChg>
      <pc:sldChg chg="modSp del mod">
        <pc:chgData name="AlekyA Reddy" userId="d188a01749e1e24c" providerId="LiveId" clId="{BCDA9220-2F4E-4687-B02B-F3C62EF04173}" dt="2022-06-08T06:19:57.048" v="172" actId="47"/>
        <pc:sldMkLst>
          <pc:docMk/>
          <pc:sldMk cId="1766787260" sldId="326"/>
        </pc:sldMkLst>
        <pc:spChg chg="mod">
          <ac:chgData name="AlekyA Reddy" userId="d188a01749e1e24c" providerId="LiveId" clId="{BCDA9220-2F4E-4687-B02B-F3C62EF04173}" dt="2022-06-08T06:16:01.790" v="162" actId="27636"/>
          <ac:spMkLst>
            <pc:docMk/>
            <pc:sldMk cId="1766787260" sldId="326"/>
            <ac:spMk id="3" creationId="{A160E0FB-DF77-4F5A-875B-44AA17A22EE6}"/>
          </ac:spMkLst>
        </pc:spChg>
      </pc:sldChg>
      <pc:sldChg chg="addSp delSp modSp del mod">
        <pc:chgData name="AlekyA Reddy" userId="d188a01749e1e24c" providerId="LiveId" clId="{BCDA9220-2F4E-4687-B02B-F3C62EF04173}" dt="2022-06-08T06:19:58.941" v="173" actId="47"/>
        <pc:sldMkLst>
          <pc:docMk/>
          <pc:sldMk cId="939753747" sldId="327"/>
        </pc:sldMkLst>
        <pc:spChg chg="add mod">
          <ac:chgData name="AlekyA Reddy" userId="d188a01749e1e24c" providerId="LiveId" clId="{BCDA9220-2F4E-4687-B02B-F3C62EF04173}" dt="2022-06-08T06:16:36.662" v="164" actId="21"/>
          <ac:spMkLst>
            <pc:docMk/>
            <pc:sldMk cId="939753747" sldId="327"/>
            <ac:spMk id="3" creationId="{EE24FA6A-EE79-FFFF-E00F-2490FC00F83C}"/>
          </ac:spMkLst>
        </pc:spChg>
        <pc:spChg chg="del mod">
          <ac:chgData name="AlekyA Reddy" userId="d188a01749e1e24c" providerId="LiveId" clId="{BCDA9220-2F4E-4687-B02B-F3C62EF04173}" dt="2022-06-08T06:16:36.667" v="166"/>
          <ac:spMkLst>
            <pc:docMk/>
            <pc:sldMk cId="939753747" sldId="327"/>
            <ac:spMk id="5" creationId="{79E058B3-03CB-43E3-BD17-33903B5CEC1A}"/>
          </ac:spMkLst>
        </pc:spChg>
        <pc:graphicFrameChg chg="del">
          <ac:chgData name="AlekyA Reddy" userId="d188a01749e1e24c" providerId="LiveId" clId="{BCDA9220-2F4E-4687-B02B-F3C62EF04173}" dt="2022-06-08T06:16:36.662" v="164" actId="21"/>
          <ac:graphicFrameMkLst>
            <pc:docMk/>
            <pc:sldMk cId="939753747" sldId="327"/>
            <ac:graphicFrameMk id="4" creationId="{CCC0793C-66D3-4343-97A7-ED9DEAB3F09F}"/>
          </ac:graphicFrameMkLst>
        </pc:graphicFrameChg>
      </pc:sldChg>
      <pc:sldChg chg="delSp modSp del mod">
        <pc:chgData name="AlekyA Reddy" userId="d188a01749e1e24c" providerId="LiveId" clId="{BCDA9220-2F4E-4687-B02B-F3C62EF04173}" dt="2022-06-08T06:20:00.028" v="174" actId="47"/>
        <pc:sldMkLst>
          <pc:docMk/>
          <pc:sldMk cId="432754377" sldId="328"/>
        </pc:sldMkLst>
        <pc:spChg chg="mod">
          <ac:chgData name="AlekyA Reddy" userId="d188a01749e1e24c" providerId="LiveId" clId="{BCDA9220-2F4E-4687-B02B-F3C62EF04173}" dt="2022-06-08T06:16:51.752" v="167" actId="21"/>
          <ac:spMkLst>
            <pc:docMk/>
            <pc:sldMk cId="432754377" sldId="328"/>
            <ac:spMk id="3" creationId="{1433CE64-5323-469A-9C00-65A9E76D308C}"/>
          </ac:spMkLst>
        </pc:spChg>
        <pc:graphicFrameChg chg="del">
          <ac:chgData name="AlekyA Reddy" userId="d188a01749e1e24c" providerId="LiveId" clId="{BCDA9220-2F4E-4687-B02B-F3C62EF04173}" dt="2022-06-08T06:16:59.995" v="168" actId="21"/>
          <ac:graphicFrameMkLst>
            <pc:docMk/>
            <pc:sldMk cId="432754377" sldId="328"/>
            <ac:graphicFrameMk id="4" creationId="{52604342-263A-4BCF-BEDC-67F9AB4B137B}"/>
          </ac:graphicFrameMkLst>
        </pc:graphicFrameChg>
      </pc:sldChg>
      <pc:sldChg chg="delSp modSp del mod">
        <pc:chgData name="AlekyA Reddy" userId="d188a01749e1e24c" providerId="LiveId" clId="{BCDA9220-2F4E-4687-B02B-F3C62EF04173}" dt="2022-06-08T06:20:00.948" v="175" actId="47"/>
        <pc:sldMkLst>
          <pc:docMk/>
          <pc:sldMk cId="1835089299" sldId="329"/>
        </pc:sldMkLst>
        <pc:spChg chg="mod">
          <ac:chgData name="AlekyA Reddy" userId="d188a01749e1e24c" providerId="LiveId" clId="{BCDA9220-2F4E-4687-B02B-F3C62EF04173}" dt="2022-06-08T06:18:19.875" v="169" actId="21"/>
          <ac:spMkLst>
            <pc:docMk/>
            <pc:sldMk cId="1835089299" sldId="329"/>
            <ac:spMk id="3" creationId="{C437BC3E-F3D5-4549-8FAE-AFE2441206C0}"/>
          </ac:spMkLst>
        </pc:spChg>
        <pc:graphicFrameChg chg="del">
          <ac:chgData name="AlekyA Reddy" userId="d188a01749e1e24c" providerId="LiveId" clId="{BCDA9220-2F4E-4687-B02B-F3C62EF04173}" dt="2022-06-08T06:18:26.419" v="170" actId="21"/>
          <ac:graphicFrameMkLst>
            <pc:docMk/>
            <pc:sldMk cId="1835089299" sldId="329"/>
            <ac:graphicFrameMk id="4" creationId="{EC72734A-3ED6-4367-A4A5-FC5C746A3E0D}"/>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2078A9-E268-4975-8D40-91EAF5791DAA}" type="datetimeFigureOut">
              <a:rPr lang="en-US" smtClean="0"/>
              <a:pPr/>
              <a:t>6/8/2022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75B31C-6FC9-49E2-9756-17CE7621249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dirty="0"/>
              <a:t>Click to edit Master title style</a:t>
            </a:r>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AF8DD645-B9B4-46EE-B031-35C24A448A04}" type="datetimeFigureOut">
              <a:rPr lang="en-US" dirty="0"/>
              <a:t>6/8/2022</a:t>
            </a:fld>
            <a:endParaRPr lang="en-US" dirty="0"/>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526177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16993E9-CEF0-47B7-AEA6-AFACC79966BA}" type="datetimeFigureOut">
              <a:rPr lang="en-US" dirty="0"/>
              <a:t>6/8/2022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90703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dirty="0"/>
              <a:t>Click to edit Master title style</a:t>
            </a:r>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D2434F47-3A99-4701-A7D9-FE6C4D9DA92E}" type="datetimeFigureOut">
              <a:rPr lang="en-US" dirty="0"/>
              <a:t>6/8/2022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37165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Click to edit Master title style</a:t>
            </a:r>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9E62588-EC5C-453B-A942-AA1C7EFEEF33}" type="datetimeFigureOut">
              <a:rPr lang="en-US" dirty="0"/>
              <a:t>6/8/2022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77661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22D5D575-BDA5-4AAF-81DC-5D38C213A391}" type="datetimeFigureOut">
              <a:rPr lang="en-US" dirty="0"/>
              <a:t>6/8/2022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0457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48F9C5B0-21BA-48EA-B067-5E37072B4F18}" type="datetimeFigureOut">
              <a:rPr lang="en-US" dirty="0"/>
              <a:t>6/8/2022</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72549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9CB959AD-49F4-478E-A013-BE606CDD1B41}" type="datetimeFigureOut">
              <a:rPr lang="en-US" dirty="0"/>
              <a:t>6/8/2022</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501889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9755E8D2-BCEE-4D3D-AE6D-93BD204BAD0C}" type="datetimeFigureOut">
              <a:rPr lang="en-US" dirty="0"/>
              <a:t>6/8/2022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737695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0BBF110E-D48F-4A61-BE6D-11D38A61FE05}" type="datetimeFigureOut">
              <a:rPr lang="en-US" dirty="0"/>
              <a:t>6/8/2022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9372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7059E700-EF95-463F-B75A-2CDEC15C5A37}" type="datetimeFigureOut">
              <a:rPr lang="en-US" dirty="0"/>
              <a:t>6/8/2022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2570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dirty="0"/>
              <a:t>Click to edit Master title style</a:t>
            </a:r>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857C6CC6-9B37-4318-8876-62F2332BE330}" type="datetimeFigureOut">
              <a:rPr lang="en-US" dirty="0"/>
              <a:t>6/8/2022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02926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dirty="0"/>
              <a:t>Click to edit Master title style</a:t>
            </a:r>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171C7781-F104-4BD5-BC26-3DB2DD695986}" type="datetimeFigureOut">
              <a:rPr lang="en-US" dirty="0"/>
              <a:t>6/8/2022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442689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3BBB9AD0-4BAD-48BB-B06C-62CAB66B1652}" type="datetimeFigureOut">
              <a:rPr lang="en-US" dirty="0"/>
              <a:t>6/8/2022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35595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6347D66-9247-4313-B245-9F882A4407CD}" type="datetimeFigureOut">
              <a:rPr lang="en-US" dirty="0"/>
              <a:t>6/8/2022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310738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75022A5-2C49-4E61-8AF1-56B5ABF57608}" type="datetimeFigureOut">
              <a:rPr lang="en-US" dirty="0"/>
              <a:t>6/8/2022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893214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621301" y="6387910"/>
            <a:ext cx="990599" cy="228659"/>
          </a:xfrm>
        </p:spPr>
        <p:txBody>
          <a:bodyPr/>
          <a:lstStyle/>
          <a:p>
            <a:fld id="{1F1580A0-ED6C-4884-9FFE-87471827F59A}" type="datetimeFigureOut">
              <a:rPr lang="en-US" dirty="0"/>
              <a:t>6/8/2022</a:t>
            </a:fld>
            <a:endParaRPr lang="en-US" dirty="0"/>
          </a:p>
        </p:txBody>
      </p:sp>
      <p:sp>
        <p:nvSpPr>
          <p:cNvPr id="5" name="Footer Placeholder 4"/>
          <p:cNvSpPr>
            <a:spLocks noGrp="1"/>
          </p:cNvSpPr>
          <p:nvPr>
            <p:ph type="ftr" sz="quarter" idx="11"/>
          </p:nvPr>
        </p:nvSpPr>
        <p:spPr>
          <a:xfrm>
            <a:off x="516133" y="6387910"/>
            <a:ext cx="3859795" cy="228660"/>
          </a:xfrm>
        </p:spPr>
        <p:txBody>
          <a:bodyPr/>
          <a:lstStyle/>
          <a:p>
            <a:r>
              <a:rPr lang="en-US" dirty="0"/>
              <a:t>
              </a:t>
            </a:r>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091094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dirty="0"/>
              <a:t>Click to edit Master title style</a:t>
            </a:r>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9474D98-3273-47CE-B312-A00AAFA2779F}" type="datetimeFigureOut">
              <a:rPr lang="en-US" dirty="0"/>
              <a:t>6/8/2022</a:t>
            </a:fld>
            <a:endParaRPr lang="en-US" dirty="0"/>
          </a:p>
        </p:txBody>
      </p:sp>
      <p:sp>
        <p:nvSpPr>
          <p:cNvPr id="5" name="Footer Placeholder 4"/>
          <p:cNvSpPr>
            <a:spLocks noGrp="1"/>
          </p:cNvSpPr>
          <p:nvPr>
            <p:ph type="ftr" sz="quarter" idx="11"/>
          </p:nvPr>
        </p:nvSpPr>
        <p:spPr>
          <a:xfrm>
            <a:off x="538546" y="6365498"/>
            <a:ext cx="3859795" cy="228660"/>
          </a:xfrm>
        </p:spPr>
        <p:txBody>
          <a:bodyPr/>
          <a:lstStyle/>
          <a:p>
            <a:r>
              <a:rPr lang="en-US" dirty="0"/>
              <a:t>
              </a:t>
            </a:r>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506755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0FE61780-2E25-4081-A2D9-4C0805256F67}" type="datetimeFigureOut">
              <a:rPr lang="en-US" dirty="0"/>
              <a:t>6/8/2022</a:t>
            </a:fld>
            <a:endParaRPr lang="en-US" dirty="0"/>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r>
              <a:rPr lang="en-US" dirty="0"/>
              <a:t>
              </a:t>
            </a:r>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846393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hf sldNum="0" hdr="0" ftr="0" dt="0"/>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7946" y="539510"/>
            <a:ext cx="6529406" cy="2357454"/>
          </a:xfrm>
        </p:spPr>
        <p:txBody>
          <a:bodyPr/>
          <a:lstStyle/>
          <a:p>
            <a:pPr algn="ctr"/>
            <a:r>
              <a:rPr lang="en-IN" sz="5400" dirty="0">
                <a:latin typeface="Times New Roman"/>
                <a:cs typeface="Times New Roman"/>
              </a:rPr>
              <a:t>Pharmaceutical Inorganic chemistry</a:t>
            </a:r>
            <a:endParaRPr lang="en-US" sz="5400" dirty="0">
              <a:latin typeface="Times New Roman"/>
              <a:cs typeface="Times New Roman"/>
            </a:endParaRPr>
          </a:p>
        </p:txBody>
      </p:sp>
      <p:sp>
        <p:nvSpPr>
          <p:cNvPr id="4" name="Subtitle 3"/>
          <p:cNvSpPr>
            <a:spLocks noGrp="1"/>
          </p:cNvSpPr>
          <p:nvPr>
            <p:ph type="subTitle" idx="1"/>
          </p:nvPr>
        </p:nvSpPr>
        <p:spPr>
          <a:xfrm>
            <a:off x="1975775" y="3104756"/>
            <a:ext cx="5072098" cy="1143008"/>
          </a:xfrm>
        </p:spPr>
        <p:txBody>
          <a:bodyPr>
            <a:normAutofit/>
          </a:bodyPr>
          <a:lstStyle/>
          <a:p>
            <a:pPr algn="ctr"/>
            <a:r>
              <a:rPr lang="en-IN" sz="3600" b="1" dirty="0">
                <a:solidFill>
                  <a:schemeClr val="tx1"/>
                </a:solidFill>
                <a:latin typeface="Times New Roman" pitchFamily="18" charset="0"/>
                <a:cs typeface="Times New Roman" pitchFamily="18" charset="0"/>
              </a:rPr>
              <a:t>UNIT 1</a:t>
            </a:r>
            <a:endParaRPr lang="en-US" sz="3600" b="1" dirty="0">
              <a:solidFill>
                <a:schemeClr val="tx1"/>
              </a:solidFill>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id="{D7813D11-3982-4EAC-BCEC-D232DC478617}"/>
              </a:ext>
            </a:extLst>
          </p:cNvPr>
          <p:cNvSpPr txBox="1"/>
          <p:nvPr/>
        </p:nvSpPr>
        <p:spPr>
          <a:xfrm>
            <a:off x="2125250" y="4254674"/>
            <a:ext cx="4392459"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Times New Roman"/>
                <a:cs typeface="Times New Roman"/>
              </a:rPr>
              <a:t>P.ALEKYA</a:t>
            </a:r>
          </a:p>
          <a:p>
            <a:pPr algn="ctr"/>
            <a:r>
              <a:rPr lang="en-US" sz="2000" b="1" dirty="0">
                <a:latin typeface="Times New Roman"/>
                <a:cs typeface="Times New Roman"/>
              </a:rPr>
              <a:t>ASSISTANT PROFESSOR</a:t>
            </a:r>
          </a:p>
          <a:p>
            <a:pPr algn="ctr"/>
            <a:r>
              <a:rPr lang="en-US" sz="2000" b="1" dirty="0">
                <a:latin typeface="Times New Roman"/>
                <a:cs typeface="Times New Roman"/>
              </a:rPr>
              <a:t>RAGHU COLLEGE OF PHARMACY</a:t>
            </a:r>
          </a:p>
          <a:p>
            <a:pPr algn="ctr"/>
            <a:r>
              <a:rPr lang="en-US" sz="2000" b="1" dirty="0">
                <a:latin typeface="Times New Roman"/>
                <a:cs typeface="Times New Roman"/>
              </a:rPr>
              <a:t>DAKAMARRI,VISAKHAPATNAM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1492741"/>
          </a:xfrm>
        </p:spPr>
        <p:txBody>
          <a:bodyPr>
            <a:normAutofit/>
          </a:bodyPr>
          <a:lstStyle/>
          <a:p>
            <a:r>
              <a:rPr lang="en-US" sz="2400" b="1">
                <a:latin typeface="Times New Roman"/>
                <a:cs typeface="Times New Roman"/>
              </a:rPr>
              <a:t>LESSON 1</a:t>
            </a:r>
            <a:br>
              <a:rPr lang="en-US" sz="2400" b="1">
                <a:latin typeface="Times New Roman"/>
                <a:cs typeface="Times New Roman"/>
              </a:rPr>
            </a:br>
            <a:r>
              <a:rPr lang="en-US" sz="2400" b="1">
                <a:latin typeface="Times New Roman"/>
                <a:cs typeface="Times New Roman"/>
              </a:rPr>
              <a:t>PHARMACOPOEIA </a:t>
            </a:r>
            <a:r>
              <a:rPr lang="en-US" sz="2400" b="1" dirty="0">
                <a:latin typeface="Times New Roman"/>
                <a:cs typeface="Times New Roman"/>
              </a:rPr>
              <a:t>/ FORMULARIES</a:t>
            </a:r>
            <a:br>
              <a:rPr lang="en-US" dirty="0">
                <a:latin typeface="Times New Roman"/>
              </a:rPr>
            </a:br>
            <a:endParaRPr lang="en-US">
              <a:latin typeface="Times New Roman"/>
              <a:cs typeface="Times New Roman"/>
            </a:endParaRPr>
          </a:p>
        </p:txBody>
      </p:sp>
      <p:sp>
        <p:nvSpPr>
          <p:cNvPr id="3" name="Content Placeholder 2"/>
          <p:cNvSpPr>
            <a:spLocks noGrp="1"/>
          </p:cNvSpPr>
          <p:nvPr>
            <p:ph idx="1"/>
          </p:nvPr>
        </p:nvSpPr>
        <p:spPr>
          <a:xfrm>
            <a:off x="384131" y="2604354"/>
            <a:ext cx="8247110" cy="3657508"/>
          </a:xfrm>
        </p:spPr>
        <p:txBody>
          <a:bodyPr vert="horz" lIns="91440" tIns="45720" rIns="91440" bIns="45720" rtlCol="0" anchor="t">
            <a:normAutofit/>
          </a:bodyPr>
          <a:lstStyle/>
          <a:p>
            <a:pPr hangingPunct="0"/>
            <a:r>
              <a:rPr lang="en-US" sz="2000" dirty="0">
                <a:latin typeface="Times New Roman"/>
                <a:cs typeface="Times New Roman"/>
              </a:rPr>
              <a:t>The books containing the standards for drugs and other related substances are known as pharmacopoeia and formularies collectively these books are called drug compendia.</a:t>
            </a:r>
          </a:p>
          <a:p>
            <a:pPr hangingPunct="0"/>
            <a:r>
              <a:rPr lang="en-US" sz="2000" dirty="0">
                <a:latin typeface="Times New Roman"/>
                <a:cs typeface="Times New Roman"/>
              </a:rPr>
              <a:t>The pharmacopoeias or formularies contain a list of drugs and other related substances regarding their source, descriptions, standards, tests, formulae for preparing the same, action and uses, doses, storage conditions etc.</a:t>
            </a:r>
          </a:p>
          <a:p>
            <a:pPr hangingPunct="0"/>
            <a:r>
              <a:rPr lang="en-US" sz="2000" dirty="0">
                <a:latin typeface="Times New Roman"/>
                <a:cs typeface="Times New Roman"/>
              </a:rPr>
              <a:t>These books are prepared under the authority of the Government of the respective countries. The word "pharmacopoeia" is derived from the Greek words </a:t>
            </a:r>
            <a:r>
              <a:rPr lang="en-US" sz="2000" i="1" dirty="0">
                <a:latin typeface="Times New Roman"/>
                <a:cs typeface="Times New Roman"/>
              </a:rPr>
              <a:t>`</a:t>
            </a:r>
            <a:r>
              <a:rPr lang="en-US" sz="2000" i="1" dirty="0" err="1">
                <a:latin typeface="Times New Roman"/>
                <a:cs typeface="Times New Roman"/>
              </a:rPr>
              <a:t>pharmacon</a:t>
            </a:r>
            <a:r>
              <a:rPr lang="en-US" sz="2000" i="1" dirty="0">
                <a:latin typeface="Times New Roman"/>
                <a:cs typeface="Times New Roman"/>
              </a:rPr>
              <a:t>' </a:t>
            </a:r>
            <a:r>
              <a:rPr lang="en-US" sz="2000" dirty="0">
                <a:latin typeface="Times New Roman"/>
                <a:cs typeface="Times New Roman"/>
              </a:rPr>
              <a:t>meaning 'drug' and</a:t>
            </a:r>
            <a:r>
              <a:rPr lang="en-US" sz="2000" i="1" dirty="0">
                <a:latin typeface="Times New Roman"/>
                <a:cs typeface="Times New Roman"/>
              </a:rPr>
              <a:t> `</a:t>
            </a:r>
            <a:r>
              <a:rPr lang="en-US" sz="2000" i="1" dirty="0" err="1">
                <a:latin typeface="Times New Roman"/>
                <a:cs typeface="Times New Roman"/>
              </a:rPr>
              <a:t>poeio</a:t>
            </a:r>
            <a:r>
              <a:rPr lang="en-US" sz="2000" i="1" dirty="0">
                <a:latin typeface="Times New Roman"/>
                <a:cs typeface="Times New Roman"/>
              </a:rPr>
              <a:t>' </a:t>
            </a:r>
            <a:r>
              <a:rPr lang="en-US" sz="2000" dirty="0">
                <a:latin typeface="Times New Roman"/>
                <a:cs typeface="Times New Roman"/>
              </a:rPr>
              <a:t>means 'make.</a:t>
            </a:r>
            <a:r>
              <a:rPr lang="en-US" sz="2000" dirty="0"/>
              <a:t>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816" y="2049810"/>
            <a:ext cx="8229600" cy="3961531"/>
          </a:xfrm>
        </p:spPr>
        <p:txBody>
          <a:bodyPr vert="horz" lIns="91440" tIns="45720" rIns="91440" bIns="45720" rtlCol="0" anchor="t">
            <a:noAutofit/>
          </a:bodyPr>
          <a:lstStyle/>
          <a:p>
            <a:pPr marL="0" indent="0">
              <a:buNone/>
            </a:pPr>
            <a:r>
              <a:rPr lang="en-US" b="1" dirty="0">
                <a:latin typeface="Times New Roman"/>
                <a:cs typeface="Times New Roman"/>
              </a:rPr>
              <a:t>CLASSIFICATION</a:t>
            </a:r>
            <a:r>
              <a:rPr lang="en-US" dirty="0">
                <a:latin typeface="Times New Roman"/>
                <a:cs typeface="Times New Roman"/>
              </a:rPr>
              <a:t> </a:t>
            </a:r>
            <a:endParaRPr lang="en-US"/>
          </a:p>
          <a:p>
            <a:pPr>
              <a:buNone/>
            </a:pPr>
            <a:r>
              <a:rPr lang="en-US" dirty="0">
                <a:latin typeface="Times New Roman"/>
                <a:cs typeface="Times New Roman"/>
              </a:rPr>
              <a:t>The drug-compendia are classified as:</a:t>
            </a:r>
          </a:p>
          <a:p>
            <a:pPr lvl="1" indent="-283210" hangingPunct="0"/>
            <a:r>
              <a:rPr lang="en-US" sz="1800" dirty="0">
                <a:solidFill>
                  <a:schemeClr val="tx1"/>
                </a:solidFill>
                <a:latin typeface="Times New Roman"/>
                <a:cs typeface="Times New Roman"/>
              </a:rPr>
              <a:t>Official compendia  </a:t>
            </a:r>
          </a:p>
          <a:p>
            <a:pPr lvl="1" indent="-283210" hangingPunct="0"/>
            <a:r>
              <a:rPr lang="en-US" sz="1800" dirty="0">
                <a:solidFill>
                  <a:schemeClr val="tx1"/>
                </a:solidFill>
                <a:latin typeface="Times New Roman"/>
                <a:cs typeface="Times New Roman"/>
              </a:rPr>
              <a:t>Non-official compendia</a:t>
            </a:r>
          </a:p>
          <a:p>
            <a:pPr lvl="1" indent="-283210" hangingPunct="0">
              <a:buNone/>
            </a:pPr>
            <a:r>
              <a:rPr lang="en-US" sz="1800" dirty="0">
                <a:solidFill>
                  <a:schemeClr val="tx1"/>
                </a:solidFill>
                <a:latin typeface="Times New Roman"/>
                <a:cs typeface="Times New Roman"/>
              </a:rPr>
              <a:t> A. </a:t>
            </a:r>
            <a:r>
              <a:rPr lang="en-US" sz="1800" b="1" dirty="0">
                <a:solidFill>
                  <a:schemeClr val="tx1"/>
                </a:solidFill>
                <a:latin typeface="Times New Roman"/>
                <a:cs typeface="Times New Roman"/>
              </a:rPr>
              <a:t>Official compendia</a:t>
            </a:r>
            <a:r>
              <a:rPr lang="en-US" sz="1800" dirty="0">
                <a:solidFill>
                  <a:schemeClr val="tx1"/>
                </a:solidFill>
                <a:latin typeface="Times New Roman"/>
                <a:cs typeface="Times New Roman"/>
              </a:rPr>
              <a:t>  </a:t>
            </a:r>
          </a:p>
          <a:p>
            <a:pPr hangingPunct="0"/>
            <a:r>
              <a:rPr lang="en-US" dirty="0">
                <a:latin typeface="Times New Roman"/>
                <a:cs typeface="Times New Roman"/>
              </a:rPr>
              <a:t>Official compendia are the compilations of drugs and other related substances which are recognized as legal standards of purity, quality and strength by a government agency of respective countries of their origin.</a:t>
            </a:r>
          </a:p>
          <a:p>
            <a:pPr hangingPunct="0"/>
            <a:r>
              <a:rPr lang="en-US" dirty="0">
                <a:latin typeface="Times New Roman"/>
                <a:cs typeface="Times New Roman"/>
              </a:rPr>
              <a:t>e.g. British Pharmacopoeia (BP) </a:t>
            </a:r>
          </a:p>
          <a:p>
            <a:pPr hangingPunct="0"/>
            <a:r>
              <a:rPr lang="en-US" dirty="0">
                <a:latin typeface="Times New Roman"/>
                <a:cs typeface="Times New Roman"/>
              </a:rPr>
              <a:t>British Pharmaceutical Codex (BPC)</a:t>
            </a:r>
          </a:p>
          <a:p>
            <a:pPr hangingPunct="0"/>
            <a:r>
              <a:rPr lang="en-US" dirty="0">
                <a:latin typeface="Times New Roman"/>
                <a:cs typeface="Times New Roman"/>
              </a:rPr>
              <a:t> Indian Pharmacopoeia (IP)</a:t>
            </a:r>
          </a:p>
          <a:p>
            <a:pPr hangingPunct="0"/>
            <a:r>
              <a:rPr lang="en-US" dirty="0">
                <a:latin typeface="Times New Roman"/>
                <a:cs typeface="Times New Roman"/>
              </a:rPr>
              <a:t>United States Pharmacopoeia (USP) National Formulary (NF)</a:t>
            </a:r>
          </a:p>
          <a:p>
            <a:r>
              <a:rPr lang="en-US" dirty="0">
                <a:latin typeface="Times New Roman"/>
                <a:cs typeface="Times New Roman"/>
              </a:rPr>
              <a:t>The State Pharmacopoeia of USSR and Pharmacopoeias of other countries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32809"/>
            <a:ext cx="7901014" cy="3893354"/>
          </a:xfrm>
        </p:spPr>
        <p:txBody>
          <a:bodyPr vert="horz" lIns="91440" tIns="45720" rIns="91440" bIns="45720" rtlCol="0" anchor="t">
            <a:normAutofit/>
          </a:bodyPr>
          <a:lstStyle/>
          <a:p>
            <a:pPr marL="0" indent="0">
              <a:buNone/>
            </a:pPr>
            <a:r>
              <a:rPr lang="en-US" b="1" dirty="0">
                <a:latin typeface="Times New Roman"/>
                <a:cs typeface="Times New Roman"/>
              </a:rPr>
              <a:t>B. Non-official Compendia</a:t>
            </a:r>
            <a:endParaRPr lang="en-US">
              <a:latin typeface="Times New Roman"/>
              <a:cs typeface="Times New Roman"/>
            </a:endParaRPr>
          </a:p>
          <a:p>
            <a:r>
              <a:rPr lang="en-US" dirty="0">
                <a:latin typeface="Times New Roman"/>
                <a:cs typeface="Times New Roman"/>
              </a:rPr>
              <a:t>The book other than official drug compendia which are used as secondary reference</a:t>
            </a:r>
          </a:p>
          <a:p>
            <a:pPr hangingPunct="0"/>
            <a:r>
              <a:rPr lang="en-US" dirty="0">
                <a:latin typeface="Times New Roman"/>
                <a:cs typeface="Times New Roman"/>
              </a:rPr>
              <a:t>sources for drugs and other related substances are known as non-official drug compendia. e.g. Merck Index </a:t>
            </a:r>
          </a:p>
          <a:p>
            <a:pPr hangingPunct="0"/>
            <a:r>
              <a:rPr lang="en-US" dirty="0">
                <a:latin typeface="Times New Roman"/>
                <a:cs typeface="Times New Roman"/>
              </a:rPr>
              <a:t>Extra</a:t>
            </a:r>
            <a:r>
              <a:rPr lang="en-US">
                <a:latin typeface="Times New Roman"/>
                <a:cs typeface="Times New Roman"/>
              </a:rPr>
              <a:t> pharmacopoeia</a:t>
            </a:r>
            <a:r>
              <a:rPr lang="en-US" dirty="0">
                <a:latin typeface="Times New Roman"/>
                <a:cs typeface="Times New Roman"/>
              </a:rPr>
              <a:t> United states Dispensatory etc</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8261"/>
            <a:ext cx="7758138" cy="3837902"/>
          </a:xfrm>
        </p:spPr>
        <p:txBody>
          <a:bodyPr vert="horz" lIns="91440" tIns="45720" rIns="91440" bIns="45720" anchor="t">
            <a:normAutofit/>
          </a:bodyPr>
          <a:lstStyle/>
          <a:p>
            <a:pPr marL="0" indent="0">
              <a:buNone/>
            </a:pPr>
            <a:r>
              <a:rPr lang="en-US" b="1" dirty="0">
                <a:latin typeface="Times New Roman"/>
                <a:cs typeface="Times New Roman"/>
              </a:rPr>
              <a:t>NATIONAL PHARMACOPOEIA</a:t>
            </a:r>
            <a:endParaRPr lang="en-US">
              <a:latin typeface="Times New Roman"/>
              <a:cs typeface="Times New Roman"/>
            </a:endParaRPr>
          </a:p>
          <a:p>
            <a:pPr hangingPunct="0"/>
            <a:r>
              <a:rPr lang="en-US" dirty="0">
                <a:latin typeface="Times New Roman"/>
                <a:cs typeface="Times New Roman"/>
              </a:rPr>
              <a:t>Pharmacopoeias are generally prepared under the authority of the government of the respective countries - these pharmacopoeias are known as national pharmacopoeias. E.g., Indian Pharmacopoeia, British Pharmacopoeia, united States Pharmacopoeia etc. The drugs used may vary from nation to nation so, the respective </a:t>
            </a:r>
            <a:r>
              <a:rPr lang="en-US">
                <a:latin typeface="Times New Roman"/>
                <a:cs typeface="Times New Roman"/>
              </a:rPr>
              <a:t>pharmacopoeia includes</a:t>
            </a:r>
            <a:r>
              <a:rPr lang="en-US" dirty="0">
                <a:latin typeface="Times New Roman"/>
                <a:cs typeface="Times New Roman"/>
              </a:rPr>
              <a:t> those drugs or dosage forms which are frequently used in that very country at that time.</a:t>
            </a:r>
          </a:p>
          <a:p>
            <a:pPr>
              <a:buNone/>
            </a:pPr>
            <a:endParaRPr lang="en-US"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INDIAN PHARMACOPOEIA</a:t>
            </a:r>
            <a:endParaRPr lang="en-US" dirty="0"/>
          </a:p>
        </p:txBody>
      </p:sp>
      <p:sp>
        <p:nvSpPr>
          <p:cNvPr id="3" name="Content Placeholder 2"/>
          <p:cNvSpPr>
            <a:spLocks noGrp="1"/>
          </p:cNvSpPr>
          <p:nvPr>
            <p:ph idx="1"/>
          </p:nvPr>
        </p:nvSpPr>
        <p:spPr>
          <a:xfrm>
            <a:off x="457200" y="2234120"/>
            <a:ext cx="8229600" cy="4338152"/>
          </a:xfrm>
        </p:spPr>
        <p:txBody>
          <a:bodyPr vert="horz" lIns="91440" tIns="45720" rIns="91440" bIns="45720" rtlCol="0" anchor="t">
            <a:normAutofit fontScale="92500" lnSpcReduction="10000"/>
          </a:bodyPr>
          <a:lstStyle/>
          <a:p>
            <a:pPr marL="0" indent="0">
              <a:buNone/>
            </a:pPr>
            <a:r>
              <a:rPr lang="en-US" b="1" dirty="0">
                <a:latin typeface="Times New Roman"/>
                <a:cs typeface="Times New Roman"/>
              </a:rPr>
              <a:t>History</a:t>
            </a:r>
            <a:endParaRPr lang="en-US">
              <a:latin typeface="Times New Roman"/>
              <a:cs typeface="Times New Roman"/>
            </a:endParaRPr>
          </a:p>
          <a:p>
            <a:pPr hangingPunct="0"/>
            <a:r>
              <a:rPr lang="en-US" dirty="0">
                <a:latin typeface="Times New Roman"/>
                <a:cs typeface="Times New Roman"/>
              </a:rPr>
              <a:t>The historical developments of Pharmacopoeia in India traces back to 1833 when east </a:t>
            </a:r>
            <a:r>
              <a:rPr lang="en-US" dirty="0" err="1">
                <a:latin typeface="Times New Roman"/>
                <a:cs typeface="Times New Roman"/>
              </a:rPr>
              <a:t>india</a:t>
            </a:r>
            <a:r>
              <a:rPr lang="en-US" dirty="0">
                <a:latin typeface="Times New Roman"/>
                <a:cs typeface="Times New Roman"/>
              </a:rPr>
              <a:t> company dispensatory recommended the publication of pharmacopoeia. </a:t>
            </a:r>
          </a:p>
          <a:p>
            <a:pPr lvl="0" hangingPunct="0"/>
            <a:r>
              <a:rPr lang="en-US" dirty="0">
                <a:latin typeface="Times New Roman"/>
                <a:cs typeface="Times New Roman"/>
              </a:rPr>
              <a:t>The idea of </a:t>
            </a:r>
            <a:r>
              <a:rPr lang="en-US" dirty="0" err="1">
                <a:latin typeface="Times New Roman"/>
                <a:cs typeface="Times New Roman"/>
              </a:rPr>
              <a:t>indigeneous</a:t>
            </a:r>
            <a:r>
              <a:rPr lang="en-US" dirty="0">
                <a:latin typeface="Times New Roman"/>
                <a:cs typeface="Times New Roman"/>
              </a:rPr>
              <a:t> Indian Pharmacopoeia was conceived in 1837 which bore fruits in 1844 in the shape of </a:t>
            </a:r>
            <a:r>
              <a:rPr lang="en-US" b="1" dirty="0">
                <a:latin typeface="Times New Roman"/>
                <a:cs typeface="Times New Roman"/>
              </a:rPr>
              <a:t>Bengal Pharmacopoeia</a:t>
            </a:r>
            <a:r>
              <a:rPr lang="en-US" dirty="0">
                <a:latin typeface="Times New Roman"/>
                <a:cs typeface="Times New Roman"/>
              </a:rPr>
              <a:t> and </a:t>
            </a:r>
            <a:r>
              <a:rPr lang="en-US" b="1" dirty="0">
                <a:latin typeface="Times New Roman"/>
                <a:cs typeface="Times New Roman"/>
              </a:rPr>
              <a:t>Conspectus of</a:t>
            </a:r>
            <a:r>
              <a:rPr lang="en-US" dirty="0">
                <a:latin typeface="Times New Roman"/>
                <a:cs typeface="Times New Roman"/>
              </a:rPr>
              <a:t> </a:t>
            </a:r>
            <a:r>
              <a:rPr lang="en-US" baseline="30000" dirty="0">
                <a:latin typeface="Times New Roman"/>
                <a:cs typeface="Times New Roman"/>
              </a:rPr>
              <a:t> </a:t>
            </a:r>
            <a:r>
              <a:rPr lang="en-US" b="1" dirty="0">
                <a:latin typeface="Times New Roman"/>
                <a:cs typeface="Times New Roman"/>
              </a:rPr>
              <a:t>Drugs. </a:t>
            </a:r>
            <a:r>
              <a:rPr lang="en-US" baseline="30000" dirty="0">
                <a:latin typeface="Times New Roman"/>
                <a:cs typeface="Times New Roman"/>
              </a:rPr>
              <a:t> </a:t>
            </a:r>
            <a:endParaRPr lang="en-US">
              <a:latin typeface="Times New Roman"/>
              <a:cs typeface="Times New Roman"/>
            </a:endParaRPr>
          </a:p>
          <a:p>
            <a:pPr hangingPunct="0"/>
            <a:r>
              <a:rPr lang="en-US" dirty="0">
                <a:latin typeface="Times New Roman"/>
                <a:cs typeface="Times New Roman"/>
              </a:rPr>
              <a:t>In 1868,the drugs of </a:t>
            </a:r>
            <a:r>
              <a:rPr lang="en-US" dirty="0" err="1">
                <a:latin typeface="Times New Roman"/>
                <a:cs typeface="Times New Roman"/>
              </a:rPr>
              <a:t>british</a:t>
            </a:r>
            <a:r>
              <a:rPr lang="en-US" dirty="0">
                <a:latin typeface="Times New Roman"/>
                <a:cs typeface="Times New Roman"/>
              </a:rPr>
              <a:t> pharmacopoeia were added along with indigenous drugs </a:t>
            </a:r>
          </a:p>
          <a:p>
            <a:pPr hangingPunct="0"/>
            <a:r>
              <a:rPr lang="en-US" dirty="0">
                <a:latin typeface="Times New Roman"/>
                <a:cs typeface="Times New Roman"/>
              </a:rPr>
              <a:t>In 1869,supplement was published with vernacular names of indigenous drugs </a:t>
            </a:r>
          </a:p>
          <a:p>
            <a:pPr hangingPunct="0"/>
            <a:r>
              <a:rPr lang="en-US" dirty="0">
                <a:latin typeface="Times New Roman"/>
                <a:cs typeface="Times New Roman"/>
              </a:rPr>
              <a:t>In 1885,british pharmacopoeia was made official in </a:t>
            </a:r>
            <a:r>
              <a:rPr lang="en-US" dirty="0" err="1">
                <a:latin typeface="Times New Roman"/>
                <a:cs typeface="Times New Roman"/>
              </a:rPr>
              <a:t>india</a:t>
            </a:r>
            <a:r>
              <a:rPr lang="en-US" dirty="0">
                <a:latin typeface="Times New Roman"/>
                <a:cs typeface="Times New Roman"/>
              </a:rPr>
              <a:t> </a:t>
            </a:r>
          </a:p>
          <a:p>
            <a:pPr hangingPunct="0"/>
            <a:r>
              <a:rPr lang="en-US" dirty="0">
                <a:latin typeface="Times New Roman"/>
                <a:cs typeface="Times New Roman"/>
              </a:rPr>
              <a:t>In 1927,drug enquiry committee was appointed to publish national pharmacopoeia </a:t>
            </a:r>
          </a:p>
          <a:p>
            <a:pPr hangingPunct="0"/>
            <a:r>
              <a:rPr lang="en-US" dirty="0">
                <a:latin typeface="Times New Roman"/>
                <a:cs typeface="Times New Roman"/>
              </a:rPr>
              <a:t>In 1946,government of </a:t>
            </a:r>
            <a:r>
              <a:rPr lang="en-US" dirty="0" err="1">
                <a:latin typeface="Times New Roman"/>
                <a:cs typeface="Times New Roman"/>
              </a:rPr>
              <a:t>india</a:t>
            </a:r>
            <a:r>
              <a:rPr lang="en-US" dirty="0">
                <a:latin typeface="Times New Roman"/>
                <a:cs typeface="Times New Roman"/>
              </a:rPr>
              <a:t> has published “The Indian Pharmacopoeial list” </a:t>
            </a:r>
          </a:p>
          <a:p>
            <a:pPr hangingPunct="0"/>
            <a:r>
              <a:rPr lang="en-US" dirty="0">
                <a:latin typeface="Times New Roman"/>
                <a:cs typeface="Times New Roman"/>
              </a:rPr>
              <a:t>After </a:t>
            </a:r>
            <a:r>
              <a:rPr lang="en-US">
                <a:latin typeface="Times New Roman"/>
                <a:cs typeface="Times New Roman"/>
              </a:rPr>
              <a:t>independence, a</a:t>
            </a:r>
            <a:r>
              <a:rPr lang="en-US" dirty="0">
                <a:latin typeface="Times New Roman"/>
                <a:cs typeface="Times New Roman"/>
              </a:rPr>
              <a:t> permanent Indian pharmacopoeial committee was constituted under the chairman of Sir </a:t>
            </a:r>
            <a:r>
              <a:rPr lang="en-US" err="1">
                <a:latin typeface="Times New Roman"/>
                <a:cs typeface="Times New Roman"/>
              </a:rPr>
              <a:t>R.N.Chopra</a:t>
            </a:r>
            <a:r>
              <a:rPr lang="en-US" dirty="0">
                <a:latin typeface="Times New Roman"/>
                <a:cs typeface="Times New Roman"/>
              </a:rPr>
              <a:t> along with other nine members in 1948 to prepare IP and keep it up to date </a:t>
            </a:r>
          </a:p>
          <a:p>
            <a:pPr lvl="0" hangingPunct="0"/>
            <a:endParaRPr lang="en-US" dirty="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89425"/>
            <a:ext cx="8211223" cy="4961848"/>
          </a:xfrm>
        </p:spPr>
        <p:txBody>
          <a:bodyPr vert="horz" lIns="91440" tIns="45720" rIns="91440" bIns="45720" rtlCol="0" anchor="t">
            <a:normAutofit fontScale="70000" lnSpcReduction="20000"/>
          </a:bodyPr>
          <a:lstStyle/>
          <a:p>
            <a:pPr marL="0" indent="0">
              <a:buNone/>
            </a:pPr>
            <a:r>
              <a:rPr lang="en-US" sz="2000" u="sng" dirty="0">
                <a:latin typeface="Times New Roman"/>
                <a:cs typeface="Times New Roman"/>
              </a:rPr>
              <a:t>The history of development of Indian Pharmacopoeia:</a:t>
            </a:r>
            <a:r>
              <a:rPr lang="en-US" sz="2000" dirty="0">
                <a:latin typeface="Times New Roman"/>
                <a:cs typeface="Times New Roman"/>
              </a:rPr>
              <a:t> </a:t>
            </a:r>
            <a:endParaRPr lang="en-US"/>
          </a:p>
          <a:p>
            <a:r>
              <a:rPr lang="en-US" sz="2000" dirty="0">
                <a:latin typeface="Times New Roman"/>
                <a:cs typeface="Times New Roman"/>
              </a:rPr>
              <a:t>Year	   Events</a:t>
            </a:r>
          </a:p>
          <a:p>
            <a:r>
              <a:rPr lang="en-US" sz="2000" dirty="0">
                <a:latin typeface="Times New Roman"/>
                <a:cs typeface="Times New Roman"/>
              </a:rPr>
              <a:t>1946	The Govt. of India published the </a:t>
            </a:r>
            <a:r>
              <a:rPr lang="en-US" sz="2000" i="1" dirty="0">
                <a:latin typeface="Times New Roman"/>
                <a:cs typeface="Times New Roman"/>
              </a:rPr>
              <a:t>Indian Pharmacopoeia list</a:t>
            </a:r>
            <a:endParaRPr lang="en-US" sz="2000" dirty="0">
              <a:latin typeface="Times New Roman"/>
              <a:cs typeface="Times New Roman"/>
            </a:endParaRPr>
          </a:p>
          <a:p>
            <a:r>
              <a:rPr lang="en-US" sz="2000" baseline="30000" dirty="0">
                <a:latin typeface="Times New Roman"/>
                <a:cs typeface="Times New Roman"/>
              </a:rPr>
              <a:t>1948  </a:t>
            </a:r>
            <a:r>
              <a:rPr lang="en-US" sz="2000" dirty="0">
                <a:latin typeface="Times New Roman"/>
                <a:cs typeface="Times New Roman"/>
              </a:rPr>
              <a:t>The Govt. of India constituted a permanent Indian Pharmacopoeia Committee. This committee was assigned the task of preparing </a:t>
            </a:r>
            <a:r>
              <a:rPr lang="en-US" sz="2000" dirty="0" err="1">
                <a:latin typeface="Times New Roman"/>
                <a:cs typeface="Times New Roman"/>
              </a:rPr>
              <a:t>india</a:t>
            </a:r>
            <a:r>
              <a:rPr lang="en-US" sz="2000" dirty="0">
                <a:latin typeface="Times New Roman"/>
                <a:cs typeface="Times New Roman"/>
              </a:rPr>
              <a:t> Pharmacopoeia and to keep it up-to-date.</a:t>
            </a:r>
          </a:p>
          <a:p>
            <a:pPr hangingPunct="0"/>
            <a:r>
              <a:rPr lang="en-US" sz="2000" dirty="0">
                <a:latin typeface="Times New Roman"/>
                <a:cs typeface="Times New Roman"/>
              </a:rPr>
              <a:t>The first edition of Indian Pharmacopoeia (IP) was published. Supplement of IP 1955 was published.</a:t>
            </a:r>
          </a:p>
          <a:p>
            <a:pPr hangingPunct="0"/>
            <a:r>
              <a:rPr lang="en-US" sz="2000" dirty="0">
                <a:latin typeface="Times New Roman"/>
                <a:cs typeface="Times New Roman"/>
              </a:rPr>
              <a:t>N.B. The work of revision of the Indian Pharmacopoeia as well as compilation of new edition was taken up simultaneously under </a:t>
            </a:r>
            <a:r>
              <a:rPr lang="en-US" sz="2000">
                <a:latin typeface="Times New Roman"/>
                <a:cs typeface="Times New Roman"/>
              </a:rPr>
              <a:t>the chairmanship</a:t>
            </a:r>
            <a:r>
              <a:rPr lang="en-US" sz="2000" dirty="0">
                <a:latin typeface="Times New Roman"/>
                <a:cs typeface="Times New Roman"/>
              </a:rPr>
              <a:t> of Dr. </a:t>
            </a:r>
            <a:r>
              <a:rPr lang="en-US" sz="2000" err="1">
                <a:latin typeface="Times New Roman"/>
                <a:cs typeface="Times New Roman"/>
              </a:rPr>
              <a:t>B.N.Ghosh</a:t>
            </a:r>
            <a:r>
              <a:rPr lang="en-US" sz="2000" dirty="0">
                <a:latin typeface="Times New Roman"/>
                <a:cs typeface="Times New Roman"/>
              </a:rPr>
              <a:t>, who died in 1958. After Dr. </a:t>
            </a:r>
            <a:r>
              <a:rPr lang="en-US" sz="2000" err="1">
                <a:latin typeface="Times New Roman"/>
                <a:cs typeface="Times New Roman"/>
              </a:rPr>
              <a:t>B.N.Ghosh</a:t>
            </a:r>
            <a:r>
              <a:rPr lang="en-US" sz="2000" dirty="0">
                <a:latin typeface="Times New Roman"/>
                <a:cs typeface="Times New Roman"/>
              </a:rPr>
              <a:t>, Dr. </a:t>
            </a:r>
            <a:r>
              <a:rPr lang="en-US" sz="2000" err="1">
                <a:latin typeface="Times New Roman"/>
                <a:cs typeface="Times New Roman"/>
              </a:rPr>
              <a:t>B.Mukherjee</a:t>
            </a:r>
            <a:r>
              <a:rPr lang="en-US" sz="2000" dirty="0">
                <a:latin typeface="Times New Roman"/>
                <a:cs typeface="Times New Roman"/>
              </a:rPr>
              <a:t>, the Director of Central Drug Research Institute was appointed as the chairman of Indian Pharmacopoeia committee.</a:t>
            </a:r>
          </a:p>
          <a:p>
            <a:pPr hangingPunct="0"/>
            <a:r>
              <a:rPr lang="en-US" sz="2000" dirty="0">
                <a:latin typeface="Times New Roman"/>
                <a:cs typeface="Times New Roman"/>
              </a:rPr>
              <a:t>The second edition of IP was published. A supplement of IP 1966 was published.</a:t>
            </a:r>
          </a:p>
          <a:p>
            <a:pPr hangingPunct="0"/>
            <a:r>
              <a:rPr lang="en-US" sz="2000" dirty="0">
                <a:latin typeface="Times New Roman"/>
                <a:cs typeface="Times New Roman"/>
              </a:rPr>
              <a:t>The Indian Pharmacopoeia Committee was reconstituted by the Govt. of India, Ministry of Health and Family Welfare, under the chairmanship of Dr. Nitya Nand, Director, Central Drug Research Institute, Lucknow.</a:t>
            </a:r>
          </a:p>
          <a:p>
            <a:pPr hangingPunct="0"/>
            <a:r>
              <a:rPr lang="en-US" sz="2000" dirty="0">
                <a:latin typeface="Times New Roman"/>
                <a:cs typeface="Times New Roman"/>
              </a:rPr>
              <a:t>The third edition of IP was published in two volumes, Volume-I and Volume-II by the Controller of Publications, on behalf of Govt. of India, Ministry of Health and Family Welfare.</a:t>
            </a:r>
          </a:p>
          <a:p>
            <a:pPr hangingPunct="0"/>
            <a:r>
              <a:rPr lang="en-US" sz="2000" dirty="0">
                <a:latin typeface="Times New Roman"/>
                <a:cs typeface="Times New Roman"/>
              </a:rPr>
              <a:t>Addendum (I) to IP 1985 was published. Addendum (II) to IP 1985 was published</a:t>
            </a:r>
          </a:p>
          <a:p>
            <a:pPr>
              <a:buNone/>
            </a:pPr>
            <a:br>
              <a:rPr lang="en-US" dirty="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6577"/>
            <a:ext cx="8229600" cy="4625216"/>
          </a:xfrm>
        </p:spPr>
        <p:txBody>
          <a:bodyPr vert="horz" lIns="91440" tIns="45720" rIns="91440" bIns="45720" rtlCol="0" anchor="t">
            <a:noAutofit/>
          </a:bodyPr>
          <a:lstStyle/>
          <a:p>
            <a:pPr hangingPunct="0"/>
            <a:r>
              <a:rPr lang="en-US" sz="1400" dirty="0">
                <a:latin typeface="Times New Roman"/>
                <a:cs typeface="Times New Roman"/>
              </a:rPr>
              <a:t>1996* The </a:t>
            </a:r>
            <a:r>
              <a:rPr lang="en-US" sz="1400" b="1" dirty="0">
                <a:latin typeface="Times New Roman"/>
                <a:cs typeface="Times New Roman"/>
              </a:rPr>
              <a:t>fourth</a:t>
            </a:r>
            <a:r>
              <a:rPr lang="en-US" sz="1400" dirty="0">
                <a:latin typeface="Times New Roman"/>
                <a:cs typeface="Times New Roman"/>
              </a:rPr>
              <a:t> edition of IP was published. </a:t>
            </a:r>
            <a:r>
              <a:rPr lang="en-US" sz="1400" b="1" dirty="0">
                <a:latin typeface="Times New Roman"/>
                <a:cs typeface="Times New Roman"/>
              </a:rPr>
              <a:t>Volume-I </a:t>
            </a:r>
            <a:r>
              <a:rPr lang="en-US" sz="1400" dirty="0">
                <a:latin typeface="Times New Roman"/>
                <a:cs typeface="Times New Roman"/>
              </a:rPr>
              <a:t>contains:</a:t>
            </a:r>
          </a:p>
          <a:p>
            <a:pPr>
              <a:buNone/>
            </a:pPr>
            <a:r>
              <a:rPr lang="en-US" sz="1400">
                <a:latin typeface="Times New Roman"/>
                <a:cs typeface="Times New Roman"/>
              </a:rPr>
              <a:t>           Legal Notices, Preface, Acknowledgments, Introduction, General Notices, and Monographs from A to </a:t>
            </a:r>
            <a:r>
              <a:rPr lang="en-US" sz="1400" dirty="0">
                <a:latin typeface="Times New Roman"/>
                <a:cs typeface="Times New Roman"/>
              </a:rPr>
              <a:t>0. </a:t>
            </a:r>
          </a:p>
          <a:p>
            <a:r>
              <a:rPr lang="en-US" sz="1400" b="1" dirty="0">
                <a:latin typeface="Times New Roman"/>
                <a:cs typeface="Times New Roman"/>
              </a:rPr>
              <a:t>Volume-11 </a:t>
            </a:r>
            <a:r>
              <a:rPr lang="en-US" sz="1400" dirty="0">
                <a:latin typeface="Times New Roman"/>
                <a:cs typeface="Times New Roman"/>
              </a:rPr>
              <a:t>contains: </a:t>
            </a:r>
          </a:p>
          <a:p>
            <a:pPr hangingPunct="0">
              <a:buNone/>
            </a:pPr>
            <a:r>
              <a:rPr lang="en-US" sz="1400" dirty="0">
                <a:latin typeface="Times New Roman"/>
                <a:cs typeface="Times New Roman"/>
              </a:rPr>
              <a:t>               Monographs from </a:t>
            </a:r>
            <a:r>
              <a:rPr lang="en-US" sz="1400" b="1" dirty="0">
                <a:latin typeface="Times New Roman"/>
                <a:cs typeface="Times New Roman"/>
              </a:rPr>
              <a:t>P</a:t>
            </a:r>
            <a:r>
              <a:rPr lang="en-US" sz="1400" dirty="0">
                <a:latin typeface="Times New Roman"/>
                <a:cs typeface="Times New Roman"/>
              </a:rPr>
              <a:t> to Z, Appendices, Contents of Appendices and Index. The Appendices includes the </a:t>
            </a:r>
          </a:p>
          <a:p>
            <a:pPr>
              <a:buNone/>
            </a:pPr>
            <a:r>
              <a:rPr lang="en-US" sz="1400" dirty="0">
                <a:latin typeface="Times New Roman"/>
                <a:cs typeface="Times New Roman"/>
              </a:rPr>
              <a:t>  (</a:t>
            </a:r>
            <a:r>
              <a:rPr lang="en-US" sz="1400" err="1">
                <a:latin typeface="Times New Roman"/>
                <a:cs typeface="Times New Roman"/>
              </a:rPr>
              <a:t>i</a:t>
            </a:r>
            <a:r>
              <a:rPr lang="en-US" sz="1400" dirty="0">
                <a:latin typeface="Times New Roman"/>
                <a:cs typeface="Times New Roman"/>
              </a:rPr>
              <a:t>) Infra Red Spectra of drugs, </a:t>
            </a:r>
          </a:p>
          <a:p>
            <a:pPr>
              <a:buNone/>
            </a:pPr>
            <a:r>
              <a:rPr lang="en-US" sz="1400" dirty="0">
                <a:latin typeface="Times New Roman"/>
                <a:cs typeface="Times New Roman"/>
              </a:rPr>
              <a:t> (ii)Apparatus for tests and assays</a:t>
            </a:r>
          </a:p>
          <a:p>
            <a:pPr>
              <a:buNone/>
            </a:pPr>
            <a:r>
              <a:rPr lang="en-US" sz="1400" dirty="0">
                <a:latin typeface="Times New Roman"/>
                <a:cs typeface="Times New Roman"/>
              </a:rPr>
              <a:t> (iii)biological tests and determinations,</a:t>
            </a:r>
          </a:p>
          <a:p>
            <a:pPr>
              <a:buNone/>
            </a:pPr>
            <a:r>
              <a:rPr lang="en-US" sz="1400" dirty="0">
                <a:latin typeface="Times New Roman"/>
                <a:cs typeface="Times New Roman"/>
              </a:rPr>
              <a:t> (iv)chemical tests and assays,</a:t>
            </a:r>
          </a:p>
          <a:p>
            <a:pPr>
              <a:buNone/>
            </a:pPr>
            <a:r>
              <a:rPr lang="en-US" sz="1400" dirty="0">
                <a:latin typeface="Times New Roman"/>
                <a:cs typeface="Times New Roman"/>
              </a:rPr>
              <a:t> (v)chromatography and electrophoresis</a:t>
            </a:r>
          </a:p>
          <a:p>
            <a:pPr>
              <a:buNone/>
            </a:pPr>
            <a:r>
              <a:rPr lang="en-US" sz="1400" dirty="0">
                <a:latin typeface="Times New Roman"/>
                <a:cs typeface="Times New Roman"/>
              </a:rPr>
              <a:t> (vi)Spectrophotometry</a:t>
            </a:r>
          </a:p>
          <a:p>
            <a:pPr>
              <a:buNone/>
            </a:pPr>
            <a:r>
              <a:rPr lang="en-US" sz="1400" dirty="0">
                <a:latin typeface="Times New Roman"/>
                <a:cs typeface="Times New Roman"/>
              </a:rPr>
              <a:t> (vii)Clarity and color of solutions</a:t>
            </a:r>
          </a:p>
          <a:p>
            <a:pPr>
              <a:buNone/>
            </a:pPr>
            <a:r>
              <a:rPr lang="en-US" sz="1400" dirty="0">
                <a:latin typeface="Times New Roman"/>
                <a:cs typeface="Times New Roman"/>
              </a:rPr>
              <a:t> (viii)  disintegration and dissolution tests</a:t>
            </a:r>
          </a:p>
          <a:p>
            <a:pPr>
              <a:buNone/>
            </a:pPr>
            <a:r>
              <a:rPr lang="en-US" sz="1400" dirty="0">
                <a:latin typeface="Times New Roman"/>
                <a:cs typeface="Times New Roman"/>
              </a:rPr>
              <a:t> (ix)Physical tests and determinations</a:t>
            </a:r>
          </a:p>
          <a:p>
            <a:pPr>
              <a:buNone/>
            </a:pPr>
            <a:endParaRPr lang="en-US" sz="800">
              <a:latin typeface="Times New Roman"/>
              <a:cs typeface="Times New Roman"/>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11932"/>
            <a:ext cx="7901014" cy="3914231"/>
          </a:xfrm>
        </p:spPr>
        <p:txBody>
          <a:bodyPr vert="horz" lIns="91440" tIns="45720" rIns="91440" bIns="45720" rtlCol="0" anchor="t">
            <a:noAutofit/>
          </a:bodyPr>
          <a:lstStyle/>
          <a:p>
            <a:r>
              <a:rPr lang="en-US" sz="1200">
                <a:latin typeface="Times New Roman"/>
                <a:cs typeface="Times New Roman"/>
              </a:rPr>
              <a:t>(x)microbiological assays and tests,</a:t>
            </a:r>
            <a:endParaRPr lang="en-US" sz="1200">
              <a:latin typeface="Times New Roman"/>
              <a:ea typeface="+mn-lt"/>
              <a:cs typeface="+mn-lt"/>
            </a:endParaRPr>
          </a:p>
          <a:p>
            <a:r>
              <a:rPr lang="en-US" sz="1200">
                <a:latin typeface="Times New Roman"/>
                <a:cs typeface="Times New Roman"/>
              </a:rPr>
              <a:t>(xi)limit tests of particulate matter </a:t>
            </a:r>
            <a:endParaRPr lang="en-US" sz="1200">
              <a:latin typeface="Times New Roman"/>
              <a:ea typeface="+mn-lt"/>
              <a:cs typeface="+mn-lt"/>
            </a:endParaRPr>
          </a:p>
          <a:p>
            <a:r>
              <a:rPr lang="en-US" sz="1200">
                <a:latin typeface="Times New Roman"/>
                <a:cs typeface="Times New Roman"/>
              </a:rPr>
              <a:t>(xii)   other tests and determinations </a:t>
            </a:r>
            <a:endParaRPr lang="en-US" sz="1200">
              <a:latin typeface="Times New Roman"/>
              <a:ea typeface="+mn-lt"/>
              <a:cs typeface="+mn-lt"/>
            </a:endParaRPr>
          </a:p>
          <a:p>
            <a:r>
              <a:rPr lang="en-US" sz="1200">
                <a:latin typeface="Times New Roman"/>
                <a:cs typeface="Times New Roman"/>
              </a:rPr>
              <a:t>(xiii)general information</a:t>
            </a:r>
            <a:endParaRPr lang="en-US" sz="1200">
              <a:latin typeface="Times New Roman"/>
              <a:ea typeface="+mn-lt"/>
              <a:cs typeface="+mn-lt"/>
            </a:endParaRPr>
          </a:p>
          <a:p>
            <a:r>
              <a:rPr lang="en-US" sz="1200">
                <a:latin typeface="Times New Roman"/>
                <a:cs typeface="Times New Roman"/>
              </a:rPr>
              <a:t>(xiv)reagents and solutions </a:t>
            </a:r>
            <a:endParaRPr lang="en-US" sz="1200">
              <a:latin typeface="Times New Roman"/>
              <a:ea typeface="+mn-lt"/>
              <a:cs typeface="+mn-lt"/>
            </a:endParaRPr>
          </a:p>
          <a:p>
            <a:r>
              <a:rPr lang="en-US" sz="1200">
                <a:latin typeface="Times New Roman"/>
                <a:cs typeface="Times New Roman"/>
              </a:rPr>
              <a:t>(xv)reference substances</a:t>
            </a:r>
            <a:endParaRPr lang="en-US" sz="1200">
              <a:latin typeface="Times New Roman"/>
              <a:ea typeface="+mn-lt"/>
              <a:cs typeface="+mn-lt"/>
            </a:endParaRPr>
          </a:p>
          <a:p>
            <a:r>
              <a:rPr lang="en-US" sz="1200">
                <a:latin typeface="Times New Roman"/>
                <a:cs typeface="Times New Roman"/>
              </a:rPr>
              <a:t>(xvi)Tables</a:t>
            </a:r>
            <a:endParaRPr lang="en-US" sz="1200" dirty="0">
              <a:latin typeface="Times New Roman"/>
              <a:cs typeface="Times New Roman"/>
            </a:endParaRPr>
          </a:p>
          <a:p>
            <a:r>
              <a:rPr lang="en-US" sz="1200" b="1">
                <a:latin typeface="Times New Roman"/>
                <a:cs typeface="Times New Roman"/>
              </a:rPr>
              <a:t>2007 -</a:t>
            </a:r>
            <a:r>
              <a:rPr lang="en-US" sz="1200" dirty="0">
                <a:latin typeface="Times New Roman"/>
                <a:cs typeface="Times New Roman"/>
              </a:rPr>
              <a:t>The fifth edition was published</a:t>
            </a:r>
          </a:p>
          <a:p>
            <a:r>
              <a:rPr lang="en-US" sz="1200" b="1" dirty="0">
                <a:latin typeface="Times New Roman"/>
                <a:cs typeface="Times New Roman"/>
              </a:rPr>
              <a:t>2008 -</a:t>
            </a:r>
            <a:r>
              <a:rPr lang="en-US" sz="1200" dirty="0">
                <a:latin typeface="Times New Roman"/>
                <a:cs typeface="Times New Roman"/>
              </a:rPr>
              <a:t>A addendum of IP 2007 was published.</a:t>
            </a:r>
          </a:p>
          <a:p>
            <a:r>
              <a:rPr lang="en-US" sz="1200" b="1" dirty="0">
                <a:latin typeface="Times New Roman"/>
                <a:cs typeface="Times New Roman"/>
              </a:rPr>
              <a:t>2010 -</a:t>
            </a:r>
            <a:r>
              <a:rPr lang="en-US" sz="1200" dirty="0">
                <a:latin typeface="Times New Roman"/>
                <a:cs typeface="Times New Roman"/>
              </a:rPr>
              <a:t>The sixth edition was published</a:t>
            </a:r>
          </a:p>
          <a:p>
            <a:r>
              <a:rPr lang="en-US" sz="1200" dirty="0">
                <a:latin typeface="Times New Roman"/>
                <a:cs typeface="Times New Roman"/>
              </a:rPr>
              <a:t>2012- An addendum of IP 2010 was published.</a:t>
            </a:r>
          </a:p>
          <a:p>
            <a:r>
              <a:rPr lang="en-US" sz="1200" dirty="0">
                <a:latin typeface="Times New Roman"/>
                <a:cs typeface="Times New Roman"/>
              </a:rPr>
              <a:t>2014 -The  </a:t>
            </a:r>
            <a:r>
              <a:rPr lang="en-US" sz="1200" err="1">
                <a:latin typeface="Times New Roman"/>
                <a:cs typeface="Times New Roman"/>
              </a:rPr>
              <a:t>sevethth</a:t>
            </a:r>
            <a:r>
              <a:rPr lang="en-US" sz="1200" dirty="0">
                <a:latin typeface="Times New Roman"/>
                <a:cs typeface="Times New Roman"/>
              </a:rPr>
              <a:t> edition was published with DVD with 4 volumes</a:t>
            </a:r>
          </a:p>
          <a:p>
            <a:r>
              <a:rPr lang="en-US" sz="1200" dirty="0">
                <a:latin typeface="Times New Roman"/>
                <a:cs typeface="Times New Roman"/>
              </a:rPr>
              <a:t>2015- An addendum of IP 2014 was published</a:t>
            </a:r>
          </a:p>
          <a:p>
            <a:r>
              <a:rPr lang="en-US" sz="1200" dirty="0">
                <a:latin typeface="Times New Roman"/>
                <a:cs typeface="Times New Roman"/>
              </a:rPr>
              <a:t>2016 -An addendum of IP 2015 was published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6323" y="2338823"/>
            <a:ext cx="8305824" cy="5697559"/>
          </a:xfrm>
        </p:spPr>
        <p:txBody>
          <a:bodyPr vert="horz" lIns="91440" tIns="45720" rIns="91440" bIns="45720" rtlCol="0" anchor="t">
            <a:normAutofit/>
          </a:bodyPr>
          <a:lstStyle/>
          <a:p>
            <a:pPr hangingPunct="0"/>
            <a:r>
              <a:rPr lang="en-US" dirty="0">
                <a:latin typeface="Times New Roman"/>
                <a:cs typeface="Times New Roman"/>
              </a:rPr>
              <a:t>IP 2014 includes additional anticancer </a:t>
            </a:r>
            <a:r>
              <a:rPr lang="en-US">
                <a:latin typeface="Times New Roman"/>
                <a:cs typeface="Times New Roman"/>
              </a:rPr>
              <a:t>drugs, indigenous herbs, herbal products, products of biotechnology and </a:t>
            </a:r>
            <a:r>
              <a:rPr lang="en-US" err="1">
                <a:latin typeface="Times New Roman"/>
                <a:cs typeface="Times New Roman"/>
              </a:rPr>
              <a:t>vertinary</a:t>
            </a:r>
            <a:r>
              <a:rPr lang="en-US" dirty="0">
                <a:latin typeface="Times New Roman"/>
                <a:cs typeface="Times New Roman"/>
              </a:rPr>
              <a:t> vaccines</a:t>
            </a:r>
          </a:p>
          <a:p>
            <a:pPr hangingPunct="0"/>
            <a:r>
              <a:rPr lang="en-US" dirty="0">
                <a:latin typeface="Times New Roman"/>
                <a:cs typeface="Times New Roman"/>
              </a:rPr>
              <a:t>It has 2548 monographs out of which 577 are new monographs,19 are </a:t>
            </a:r>
            <a:r>
              <a:rPr lang="en-US">
                <a:latin typeface="Times New Roman"/>
                <a:cs typeface="Times New Roman"/>
              </a:rPr>
              <a:t>radiopharmaceuticals Volume 1 includes legaL notices,preface,acknowledgment,introduction, general chapters Volume 2 includes general notices ,monographs A to M</a:t>
            </a:r>
          </a:p>
          <a:p>
            <a:pPr hangingPunct="0"/>
            <a:r>
              <a:rPr lang="en-US" dirty="0">
                <a:latin typeface="Times New Roman"/>
                <a:cs typeface="Times New Roman"/>
              </a:rPr>
              <a:t>Volume 3 includes monographs N to Z, vaccines, </a:t>
            </a:r>
            <a:r>
              <a:rPr lang="en-US" err="1">
                <a:latin typeface="Times New Roman"/>
                <a:cs typeface="Times New Roman"/>
              </a:rPr>
              <a:t>immunosera</a:t>
            </a:r>
            <a:r>
              <a:rPr lang="en-US" dirty="0">
                <a:latin typeface="Times New Roman"/>
                <a:cs typeface="Times New Roman"/>
              </a:rPr>
              <a:t>, ,blood products, biotechnology Products and radiopharmaceuticals</a:t>
            </a:r>
          </a:p>
          <a:p>
            <a:r>
              <a:rPr lang="en-US" dirty="0">
                <a:latin typeface="Times New Roman"/>
                <a:cs typeface="Times New Roman"/>
              </a:rPr>
              <a:t>Volume 4 includes </a:t>
            </a:r>
            <a:r>
              <a:rPr lang="en-US" err="1">
                <a:latin typeface="Times New Roman"/>
                <a:cs typeface="Times New Roman"/>
              </a:rPr>
              <a:t>vertinary</a:t>
            </a:r>
            <a:r>
              <a:rPr lang="en-US" dirty="0">
                <a:latin typeface="Times New Roman"/>
                <a:cs typeface="Times New Roman"/>
              </a:rPr>
              <a:t> monographs and index</a:t>
            </a:r>
          </a:p>
          <a:p>
            <a:endParaRPr lang="en-US"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46508"/>
            <a:ext cx="7972452" cy="3879655"/>
          </a:xfrm>
        </p:spPr>
        <p:txBody>
          <a:bodyPr vert="horz" lIns="91440" tIns="45720" rIns="91440" bIns="45720" rtlCol="0" anchor="t">
            <a:normAutofit/>
          </a:bodyPr>
          <a:lstStyle/>
          <a:p>
            <a:pPr hangingPunct="0"/>
            <a:r>
              <a:rPr lang="en-US" b="1" i="1" dirty="0">
                <a:latin typeface="Times New Roman"/>
                <a:cs typeface="Times New Roman"/>
              </a:rPr>
              <a:t>Published by</a:t>
            </a:r>
            <a:r>
              <a:rPr lang="en-US" i="1" dirty="0">
                <a:latin typeface="Times New Roman"/>
                <a:cs typeface="Times New Roman"/>
              </a:rPr>
              <a:t>:</a:t>
            </a:r>
            <a:r>
              <a:rPr lang="en-US" b="1" i="1" dirty="0">
                <a:latin typeface="Times New Roman"/>
                <a:cs typeface="Times New Roman"/>
              </a:rPr>
              <a:t> </a:t>
            </a:r>
            <a:r>
              <a:rPr lang="en-US" dirty="0">
                <a:latin typeface="Times New Roman"/>
                <a:cs typeface="Times New Roman"/>
              </a:rPr>
              <a:t>The Controller of Publications, Delhi, on behalf of Govt. of India, Ministry of</a:t>
            </a:r>
            <a:r>
              <a:rPr lang="en-US" b="1" i="1" dirty="0">
                <a:latin typeface="Times New Roman"/>
                <a:cs typeface="Times New Roman"/>
              </a:rPr>
              <a:t> </a:t>
            </a:r>
            <a:r>
              <a:rPr lang="en-US">
                <a:latin typeface="Times New Roman"/>
                <a:cs typeface="Times New Roman"/>
              </a:rPr>
              <a:t>Health and Family Welfare."</a:t>
            </a:r>
            <a:endParaRPr lang="en-US">
              <a:solidFill>
                <a:srgbClr val="404040"/>
              </a:solidFill>
              <a:latin typeface="Century Gothic" panose="020B0502020202020204"/>
              <a:cs typeface="Times New Roman"/>
            </a:endParaRPr>
          </a:p>
          <a:p>
            <a:r>
              <a:rPr lang="en-US" sz="1800">
                <a:solidFill>
                  <a:schemeClr val="tx1"/>
                </a:solidFill>
                <a:latin typeface="Times New Roman"/>
                <a:cs typeface="Times New Roman"/>
              </a:rPr>
              <a:t>For the preparation of Pharmacopoeia of India, the pharmacopoeias of other </a:t>
            </a:r>
            <a:r>
              <a:rPr lang="en-US" sz="1800" dirty="0">
                <a:solidFill>
                  <a:schemeClr val="tx1"/>
                </a:solidFill>
                <a:latin typeface="Times New Roman"/>
                <a:cs typeface="Times New Roman"/>
              </a:rPr>
              <a:t>countries, like British, Europe, United States, USSR, Japan, the National Formulary (USA) and Merck Index were consulted. The persons working in pharmaceutical industry, drug control laboratories, research and teaching institutions also actively participated</a:t>
            </a:r>
            <a:r>
              <a:rPr lang="en-US" sz="1800" dirty="0">
                <a:latin typeface="Times New Roman"/>
                <a:cs typeface="Times New Roman"/>
              </a:rPr>
              <a:t>. </a:t>
            </a:r>
            <a:endParaRPr lang="en-US"/>
          </a:p>
          <a:p>
            <a:pPr hangingPunct="0"/>
            <a:r>
              <a:rPr lang="en-US" dirty="0">
                <a:latin typeface="Times New Roman"/>
                <a:cs typeface="Times New Roman"/>
              </a:rPr>
              <a:t>Under the Drugs and Cosmetics Act 1940, the Indian Pharmacopoeia is an official book that contains the standards for drugs and other related substances included </a:t>
            </a:r>
            <a:r>
              <a:rPr lang="en-US" err="1">
                <a:latin typeface="Times New Roman"/>
                <a:cs typeface="Times New Roman"/>
              </a:rPr>
              <a:t>i</a:t>
            </a:r>
            <a:r>
              <a:rPr lang="en-US" dirty="0">
                <a:latin typeface="Times New Roman"/>
                <a:cs typeface="Times New Roman"/>
              </a:rPr>
              <a:t> the pharmacopoeia. The drugs and other related substances prepared by pharmaceutical manufacturers must compile with these standards. </a:t>
            </a:r>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25631"/>
            <a:ext cx="7829576" cy="4203765"/>
          </a:xfrm>
        </p:spPr>
        <p:txBody>
          <a:bodyPr vert="horz" lIns="91440" tIns="45720" rIns="91440" bIns="45720" rtlCol="0" anchor="t">
            <a:noAutofit/>
          </a:bodyPr>
          <a:lstStyle/>
          <a:p>
            <a:r>
              <a:rPr lang="en-US" sz="1600" b="1">
                <a:latin typeface="Times New Roman"/>
                <a:cs typeface="Times New Roman"/>
              </a:rPr>
              <a:t>EXAMPLE OF A MONOGRAPH OF AN OFFICIAL DRUG</a:t>
            </a:r>
            <a:endParaRPr lang="en-US" sz="1600" b="1" dirty="0">
              <a:latin typeface="Times New Roman"/>
              <a:cs typeface="Times New Roman"/>
            </a:endParaRPr>
          </a:p>
          <a:p>
            <a:pPr hangingPunct="0"/>
            <a:r>
              <a:rPr lang="en-US" sz="1600" dirty="0">
                <a:latin typeface="Times New Roman"/>
                <a:cs typeface="Times New Roman"/>
              </a:rPr>
              <a:t>The word </a:t>
            </a:r>
            <a:r>
              <a:rPr lang="en-US" sz="1600" i="1" dirty="0">
                <a:latin typeface="Times New Roman"/>
                <a:cs typeface="Times New Roman"/>
              </a:rPr>
              <a:t>'</a:t>
            </a:r>
            <a:r>
              <a:rPr lang="en-US" sz="1600" i="1">
                <a:latin typeface="Times New Roman"/>
                <a:cs typeface="Times New Roman"/>
              </a:rPr>
              <a:t>Monograph' </a:t>
            </a:r>
            <a:r>
              <a:rPr lang="en-US" sz="1600">
                <a:latin typeface="Times New Roman"/>
                <a:cs typeface="Times New Roman"/>
              </a:rPr>
              <a:t>means</a:t>
            </a:r>
            <a:r>
              <a:rPr lang="en-US" sz="1600" dirty="0">
                <a:latin typeface="Times New Roman"/>
                <a:cs typeface="Times New Roman"/>
              </a:rPr>
              <a:t> the written study of a subject. The pharmacopoeial monographs (for example in IP) give the following information about the </a:t>
            </a:r>
            <a:r>
              <a:rPr lang="en-US" sz="1600" b="1" dirty="0">
                <a:latin typeface="Times New Roman"/>
                <a:cs typeface="Times New Roman"/>
              </a:rPr>
              <a:t>drugs and</a:t>
            </a:r>
            <a:r>
              <a:rPr lang="en-US" sz="1600" dirty="0">
                <a:latin typeface="Times New Roman"/>
                <a:cs typeface="Times New Roman"/>
              </a:rPr>
              <a:t> pharmaceutical aids:-</a:t>
            </a:r>
          </a:p>
          <a:p>
            <a:r>
              <a:rPr lang="en-US" sz="1600" b="1" dirty="0">
                <a:latin typeface="Times New Roman"/>
                <a:cs typeface="Times New Roman"/>
              </a:rPr>
              <a:t>Main </a:t>
            </a:r>
            <a:r>
              <a:rPr lang="en-US" sz="1600" b="1">
                <a:latin typeface="Times New Roman"/>
                <a:cs typeface="Times New Roman"/>
              </a:rPr>
              <a:t>title</a:t>
            </a:r>
            <a:r>
              <a:rPr lang="en-US" sz="1600" b="1" u="sng">
                <a:latin typeface="Times New Roman"/>
                <a:cs typeface="Times New Roman"/>
              </a:rPr>
              <a:t>: </a:t>
            </a:r>
            <a:r>
              <a:rPr lang="en-US" sz="1600">
                <a:latin typeface="Times New Roman"/>
                <a:cs typeface="Times New Roman"/>
              </a:rPr>
              <a:t>The</a:t>
            </a:r>
            <a:r>
              <a:rPr lang="en-US" sz="1600" dirty="0">
                <a:latin typeface="Times New Roman"/>
                <a:cs typeface="Times New Roman"/>
              </a:rPr>
              <a:t> name of the substance.</a:t>
            </a:r>
            <a:r>
              <a:rPr lang="en-US" sz="1600" b="1" dirty="0">
                <a:latin typeface="Times New Roman"/>
                <a:cs typeface="Times New Roman"/>
              </a:rPr>
              <a:t> </a:t>
            </a:r>
            <a:endParaRPr lang="en-US" sz="1600" dirty="0">
              <a:latin typeface="Times New Roman"/>
              <a:cs typeface="Times New Roman"/>
            </a:endParaRPr>
          </a:p>
          <a:p>
            <a:r>
              <a:rPr lang="en-US" sz="1600" b="1" dirty="0">
                <a:latin typeface="Times New Roman"/>
                <a:cs typeface="Times New Roman"/>
              </a:rPr>
              <a:t> Synonym</a:t>
            </a:r>
            <a:r>
              <a:rPr lang="en-US" sz="1600" b="1" u="sng" dirty="0">
                <a:latin typeface="Times New Roman"/>
                <a:cs typeface="Times New Roman"/>
              </a:rPr>
              <a:t>:</a:t>
            </a:r>
            <a:r>
              <a:rPr lang="en-US" sz="1600" b="1" dirty="0">
                <a:latin typeface="Times New Roman"/>
                <a:cs typeface="Times New Roman"/>
              </a:rPr>
              <a:t> </a:t>
            </a:r>
            <a:r>
              <a:rPr lang="en-US" sz="1600" dirty="0">
                <a:latin typeface="Times New Roman"/>
                <a:cs typeface="Times New Roman"/>
              </a:rPr>
              <a:t>The common name(s), if any, of the substance.</a:t>
            </a:r>
            <a:r>
              <a:rPr lang="en-US" sz="1600" b="1" dirty="0">
                <a:latin typeface="Times New Roman"/>
                <a:cs typeface="Times New Roman"/>
              </a:rPr>
              <a:t> </a:t>
            </a:r>
            <a:endParaRPr lang="en-US" sz="1600">
              <a:latin typeface="Times New Roman" pitchFamily="18" charset="0"/>
              <a:cs typeface="Times New Roman" pitchFamily="18" charset="0"/>
            </a:endParaRPr>
          </a:p>
          <a:p>
            <a:r>
              <a:rPr lang="en-US" sz="1600" b="1" dirty="0">
                <a:latin typeface="Times New Roman"/>
                <a:cs typeface="Times New Roman"/>
              </a:rPr>
              <a:t> Chemical formula and Molecular Weight of the substance: </a:t>
            </a:r>
            <a:r>
              <a:rPr lang="en-US" sz="1600" dirty="0">
                <a:latin typeface="Times New Roman"/>
                <a:cs typeface="Times New Roman"/>
              </a:rPr>
              <a:t>If necessary, its</a:t>
            </a:r>
            <a:r>
              <a:rPr lang="en-US" sz="1600" b="1" dirty="0">
                <a:latin typeface="Times New Roman"/>
                <a:cs typeface="Times New Roman"/>
              </a:rPr>
              <a:t> </a:t>
            </a:r>
            <a:r>
              <a:rPr lang="en-US" sz="1600" dirty="0">
                <a:latin typeface="Times New Roman"/>
                <a:cs typeface="Times New Roman"/>
              </a:rPr>
              <a:t>I.U.P.A.C. chemical name and/or its chemical structure is also given </a:t>
            </a:r>
            <a:endParaRPr lang="en-US" sz="1600">
              <a:latin typeface="Times New Roman" pitchFamily="18" charset="0"/>
              <a:cs typeface="Times New Roman" pitchFamily="18" charset="0"/>
            </a:endParaRPr>
          </a:p>
          <a:p>
            <a:r>
              <a:rPr lang="en-US" sz="1600" b="1" dirty="0">
                <a:latin typeface="Times New Roman"/>
                <a:cs typeface="Times New Roman"/>
              </a:rPr>
              <a:t> Category</a:t>
            </a:r>
            <a:r>
              <a:rPr lang="en-US" sz="1600" dirty="0">
                <a:latin typeface="Times New Roman"/>
                <a:cs typeface="Times New Roman"/>
              </a:rPr>
              <a:t>: indicate the use of medicine and pharmaceutical practices. </a:t>
            </a:r>
            <a:r>
              <a:rPr lang="en-US" sz="1600" err="1">
                <a:latin typeface="Times New Roman"/>
                <a:cs typeface="Times New Roman"/>
              </a:rPr>
              <a:t>Eg</a:t>
            </a:r>
            <a:r>
              <a:rPr lang="en-US" sz="1600" dirty="0">
                <a:latin typeface="Times New Roman"/>
                <a:cs typeface="Times New Roman"/>
              </a:rPr>
              <a:t>.</a:t>
            </a:r>
            <a:r>
              <a:rPr lang="en-US" sz="1600" b="1" dirty="0">
                <a:latin typeface="Times New Roman"/>
                <a:cs typeface="Times New Roman"/>
              </a:rPr>
              <a:t> </a:t>
            </a:r>
            <a:r>
              <a:rPr lang="en-US" sz="1600">
                <a:latin typeface="Times New Roman"/>
                <a:cs typeface="Times New Roman"/>
              </a:rPr>
              <a:t>Antibacterial, antimalarial,diuretic,emetic,expectorant</a:t>
            </a:r>
            <a:r>
              <a:rPr lang="en-US" sz="1600" dirty="0">
                <a:latin typeface="Times New Roman"/>
                <a:cs typeface="Times New Roman"/>
              </a:rPr>
              <a:t>. </a:t>
            </a:r>
            <a:r>
              <a:rPr lang="en-US" sz="1600" b="1" dirty="0">
                <a:latin typeface="Times New Roman"/>
                <a:cs typeface="Times New Roman"/>
              </a:rPr>
              <a:t> Doses: </a:t>
            </a:r>
            <a:r>
              <a:rPr lang="en-US" sz="1600" dirty="0">
                <a:latin typeface="Times New Roman"/>
                <a:cs typeface="Times New Roman"/>
              </a:rPr>
              <a:t>Represents the average range of quantities suitable for adults</a:t>
            </a:r>
            <a:r>
              <a:rPr lang="en-US" sz="1600" b="1" dirty="0">
                <a:latin typeface="Times New Roman"/>
                <a:cs typeface="Times New Roman"/>
              </a:rPr>
              <a:t> </a:t>
            </a:r>
            <a:endParaRPr lang="en-US" sz="1600">
              <a:latin typeface="Times New Roman" pitchFamily="18" charset="0"/>
              <a:cs typeface="Times New Roman" pitchFamily="18" charset="0"/>
            </a:endParaRPr>
          </a:p>
          <a:p>
            <a:pPr hangingPunct="0"/>
            <a:r>
              <a:rPr lang="en-US" sz="1600" b="1" dirty="0">
                <a:latin typeface="Times New Roman"/>
                <a:cs typeface="Times New Roman"/>
              </a:rPr>
              <a:t>Description</a:t>
            </a:r>
            <a:r>
              <a:rPr lang="en-US" sz="1600" dirty="0">
                <a:latin typeface="Times New Roman"/>
                <a:cs typeface="Times New Roman"/>
              </a:rPr>
              <a:t>: This includes the general physical properties, i.e. whether the substance is a solid</a:t>
            </a:r>
            <a:r>
              <a:rPr lang="en-US" sz="1600" b="1" dirty="0">
                <a:latin typeface="Times New Roman"/>
                <a:cs typeface="Times New Roman"/>
              </a:rPr>
              <a:t> </a:t>
            </a:r>
            <a:r>
              <a:rPr lang="en-US" sz="1600" dirty="0">
                <a:latin typeface="Times New Roman"/>
                <a:cs typeface="Times New Roman"/>
              </a:rPr>
              <a:t>or liquid, colourless or coloured, crystalline or amorphous, it's taste etc </a:t>
            </a:r>
            <a:endParaRPr lang="en-US" sz="1600" dirty="0">
              <a:latin typeface="Times New Roman" pitchFamily="18" charset="0"/>
              <a:cs typeface="Times New Roman" pitchFamily="18" charset="0"/>
            </a:endParaRPr>
          </a:p>
          <a:p>
            <a:pPr>
              <a:buNone/>
            </a:pPr>
            <a:endParaRPr lang="en-US" sz="3800" dirty="0">
              <a:latin typeface="Times New Roman" pitchFamily="18" charset="0"/>
              <a:cs typeface="Times New Roman" pitchFamily="18" charset="0"/>
            </a:endParaRPr>
          </a:p>
          <a:p>
            <a:endParaRPr lang="en-US" sz="38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vert="horz" lIns="91440" tIns="45720" rIns="91440" bIns="45720" rtlCol="0" anchor="t">
            <a:normAutofit/>
          </a:bodyPr>
          <a:lstStyle/>
          <a:p>
            <a:endParaRPr lang="en-US">
              <a:solidFill>
                <a:schemeClr val="bg1"/>
              </a:solidFill>
            </a:endParaRPr>
          </a:p>
          <a:p>
            <a:endParaRPr lang="en-US" b="1" u="sng" dirty="0">
              <a:solidFill>
                <a:schemeClr val="bg1"/>
              </a:solidFill>
            </a:endParaRPr>
          </a:p>
          <a:p>
            <a:r>
              <a:rPr lang="en-US" b="1" u="sng">
                <a:solidFill>
                  <a:schemeClr val="bg1"/>
                </a:solidFill>
              </a:rPr>
              <a:t>Solubility:</a:t>
            </a:r>
            <a:r>
              <a:rPr lang="en-US" b="1" dirty="0">
                <a:solidFill>
                  <a:schemeClr val="bg1"/>
                </a:solidFill>
              </a:rPr>
              <a:t> </a:t>
            </a:r>
            <a:r>
              <a:rPr lang="en-US" dirty="0">
                <a:solidFill>
                  <a:schemeClr val="bg1"/>
                </a:solidFill>
              </a:rPr>
              <a:t>According to IP the </a:t>
            </a:r>
            <a:r>
              <a:rPr lang="en-US" err="1">
                <a:solidFill>
                  <a:schemeClr val="bg1"/>
                </a:solidFill>
              </a:rPr>
              <a:t>solubilities</a:t>
            </a:r>
            <a:r>
              <a:rPr lang="en-US" dirty="0">
                <a:solidFill>
                  <a:schemeClr val="bg1"/>
                </a:solidFill>
              </a:rPr>
              <a:t> of the substances terms</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055452774"/>
              </p:ext>
            </p:extLst>
          </p:nvPr>
        </p:nvGraphicFramePr>
        <p:xfrm>
          <a:off x="1304794" y="2338192"/>
          <a:ext cx="6411774" cy="4164525"/>
        </p:xfrm>
        <a:graphic>
          <a:graphicData uri="http://schemas.openxmlformats.org/drawingml/2006/table">
            <a:tbl>
              <a:tblPr firstRow="1" bandRow="1">
                <a:tableStyleId>{5C22544A-7EE6-4342-B048-85BDC9FD1C3A}</a:tableStyleId>
              </a:tblPr>
              <a:tblGrid>
                <a:gridCol w="2980471">
                  <a:extLst>
                    <a:ext uri="{9D8B030D-6E8A-4147-A177-3AD203B41FA5}">
                      <a16:colId xmlns:a16="http://schemas.microsoft.com/office/drawing/2014/main" val="20000"/>
                    </a:ext>
                  </a:extLst>
                </a:gridCol>
                <a:gridCol w="3431303">
                  <a:extLst>
                    <a:ext uri="{9D8B030D-6E8A-4147-A177-3AD203B41FA5}">
                      <a16:colId xmlns:a16="http://schemas.microsoft.com/office/drawing/2014/main" val="20001"/>
                    </a:ext>
                  </a:extLst>
                </a:gridCol>
              </a:tblGrid>
              <a:tr h="1219428">
                <a:tc>
                  <a:txBody>
                    <a:bodyPr/>
                    <a:lstStyle/>
                    <a:p>
                      <a:pPr marL="63500" marR="0" indent="0" algn="ctr" defTabSz="914400" rtl="0" eaLnBrk="1" fontAlgn="auto" latinLnBrk="0" hangingPunct="1">
                        <a:lnSpc>
                          <a:spcPct val="115000"/>
                        </a:lnSpc>
                        <a:spcBef>
                          <a:spcPts val="0"/>
                        </a:spcBef>
                        <a:spcAft>
                          <a:spcPts val="0"/>
                        </a:spcAft>
                        <a:buClrTx/>
                        <a:buSzTx/>
                        <a:buFontTx/>
                        <a:buNone/>
                        <a:tabLst/>
                        <a:defRPr/>
                      </a:pPr>
                      <a:r>
                        <a:rPr lang="en-US" sz="2000" dirty="0">
                          <a:latin typeface="Times New Roman" pitchFamily="18" charset="0"/>
                          <a:ea typeface="Times New Roman"/>
                          <a:cs typeface="Times New Roman" pitchFamily="18" charset="0"/>
                        </a:rPr>
                        <a:t>Descriptive phase</a:t>
                      </a:r>
                    </a:p>
                    <a:p>
                      <a:pPr marL="63500" algn="ctr">
                        <a:lnSpc>
                          <a:spcPct val="115000"/>
                        </a:lnSpc>
                        <a:spcAft>
                          <a:spcPts val="0"/>
                        </a:spcAft>
                      </a:pPr>
                      <a:endParaRPr lang="en-US" sz="2000" dirty="0">
                        <a:latin typeface="Times New Roman" pitchFamily="18" charset="0"/>
                        <a:ea typeface="Times New Roman"/>
                        <a:cs typeface="Times New Roman" pitchFamily="18" charset="0"/>
                      </a:endParaRPr>
                    </a:p>
                  </a:txBody>
                  <a:tcPr marL="0" marR="0" marT="0" marB="0" anchor="b"/>
                </a:tc>
                <a:tc>
                  <a:txBody>
                    <a:bodyPr/>
                    <a:lstStyle/>
                    <a:p>
                      <a:pPr marL="63500" marR="0" indent="0" algn="ctr" defTabSz="914400" rtl="0" eaLnBrk="1" fontAlgn="auto" latinLnBrk="0" hangingPunct="1">
                        <a:lnSpc>
                          <a:spcPct val="115000"/>
                        </a:lnSpc>
                        <a:spcBef>
                          <a:spcPts val="0"/>
                        </a:spcBef>
                        <a:spcAft>
                          <a:spcPts val="0"/>
                        </a:spcAft>
                        <a:buClrTx/>
                        <a:buSzTx/>
                        <a:buFontTx/>
                        <a:buNone/>
                        <a:tabLst/>
                        <a:defRPr/>
                      </a:pPr>
                      <a:endParaRPr lang="en-US" sz="2000" dirty="0">
                        <a:latin typeface="Times New Roman" pitchFamily="18" charset="0"/>
                        <a:ea typeface="Times New Roman"/>
                        <a:cs typeface="Times New Roman" pitchFamily="18" charset="0"/>
                      </a:endParaRPr>
                    </a:p>
                    <a:p>
                      <a:pPr marL="63500" marR="0" indent="0" algn="ctr" defTabSz="914400" rtl="0" eaLnBrk="1" fontAlgn="auto" latinLnBrk="0" hangingPunct="1">
                        <a:lnSpc>
                          <a:spcPct val="115000"/>
                        </a:lnSpc>
                        <a:spcBef>
                          <a:spcPts val="0"/>
                        </a:spcBef>
                        <a:spcAft>
                          <a:spcPts val="0"/>
                        </a:spcAft>
                        <a:buClrTx/>
                        <a:buSzTx/>
                        <a:buFontTx/>
                        <a:buNone/>
                        <a:tabLst/>
                        <a:defRPr/>
                      </a:pPr>
                      <a:r>
                        <a:rPr lang="en-US" sz="2000" dirty="0">
                          <a:latin typeface="Times New Roman" pitchFamily="18" charset="0"/>
                          <a:ea typeface="Times New Roman"/>
                          <a:cs typeface="Times New Roman" pitchFamily="18" charset="0"/>
                        </a:rPr>
                        <a:t>Volume of solvent for dissolving 1part</a:t>
                      </a:r>
                      <a:r>
                        <a:rPr lang="en-US" sz="2000" baseline="0" dirty="0">
                          <a:latin typeface="Times New Roman" pitchFamily="18" charset="0"/>
                          <a:ea typeface="Times New Roman"/>
                          <a:cs typeface="Times New Roman" pitchFamily="18" charset="0"/>
                        </a:rPr>
                        <a:t> </a:t>
                      </a:r>
                      <a:r>
                        <a:rPr lang="en-US" sz="2000" dirty="0">
                          <a:latin typeface="Times New Roman" pitchFamily="18" charset="0"/>
                          <a:ea typeface="Times New Roman"/>
                          <a:cs typeface="Times New Roman" pitchFamily="18" charset="0"/>
                        </a:rPr>
                        <a:t>Of solute</a:t>
                      </a:r>
                    </a:p>
                    <a:p>
                      <a:pPr marL="63500" algn="ctr">
                        <a:lnSpc>
                          <a:spcPct val="115000"/>
                        </a:lnSpc>
                        <a:spcAft>
                          <a:spcPts val="0"/>
                        </a:spcAft>
                      </a:pPr>
                      <a:endParaRPr lang="en-US" sz="2000" dirty="0">
                        <a:latin typeface="Times New Roman" pitchFamily="18" charset="0"/>
                        <a:ea typeface="Times New Roman"/>
                        <a:cs typeface="Times New Roman" pitchFamily="18" charset="0"/>
                      </a:endParaRPr>
                    </a:p>
                  </a:txBody>
                  <a:tcPr marL="0" marR="0" marT="0" marB="0" anchor="b"/>
                </a:tc>
                <a:extLst>
                  <a:ext uri="{0D108BD9-81ED-4DB2-BD59-A6C34878D82A}">
                    <a16:rowId xmlns:a16="http://schemas.microsoft.com/office/drawing/2014/main" val="10000"/>
                  </a:ext>
                </a:extLst>
              </a:tr>
              <a:tr h="299104">
                <a:tc>
                  <a:txBody>
                    <a:bodyPr/>
                    <a:lstStyle/>
                    <a:p>
                      <a:pPr algn="ctr">
                        <a:lnSpc>
                          <a:spcPct val="115000"/>
                        </a:lnSpc>
                        <a:spcAft>
                          <a:spcPts val="0"/>
                        </a:spcAft>
                      </a:pPr>
                      <a:endParaRPr lang="en-US" sz="2000">
                        <a:latin typeface="Times New Roman" pitchFamily="18" charset="0"/>
                        <a:ea typeface="Times New Roman"/>
                        <a:cs typeface="Times New Roman" pitchFamily="18" charset="0"/>
                      </a:endParaRPr>
                    </a:p>
                  </a:txBody>
                  <a:tcPr marL="0" marR="0" marT="0" marB="0" anchor="b"/>
                </a:tc>
                <a:tc>
                  <a:txBody>
                    <a:bodyPr/>
                    <a:lstStyle/>
                    <a:p>
                      <a:pPr marL="63500" algn="ctr">
                        <a:lnSpc>
                          <a:spcPct val="115000"/>
                        </a:lnSpc>
                        <a:spcAft>
                          <a:spcPts val="0"/>
                        </a:spcAft>
                      </a:pPr>
                      <a:endParaRPr lang="en-US" sz="2000" dirty="0">
                        <a:latin typeface="Times New Roman" pitchFamily="18" charset="0"/>
                        <a:ea typeface="Times New Roman"/>
                        <a:cs typeface="Times New Roman" pitchFamily="18" charset="0"/>
                      </a:endParaRPr>
                    </a:p>
                  </a:txBody>
                  <a:tcPr marL="0" marR="0" marT="0" marB="0" anchor="b"/>
                </a:tc>
                <a:extLst>
                  <a:ext uri="{0D108BD9-81ED-4DB2-BD59-A6C34878D82A}">
                    <a16:rowId xmlns:a16="http://schemas.microsoft.com/office/drawing/2014/main" val="10001"/>
                  </a:ext>
                </a:extLst>
              </a:tr>
              <a:tr h="149552">
                <a:tc>
                  <a:txBody>
                    <a:bodyPr/>
                    <a:lstStyle/>
                    <a:p>
                      <a:pPr marL="63500" algn="ctr">
                        <a:lnSpc>
                          <a:spcPts val="1310"/>
                        </a:lnSpc>
                        <a:spcAft>
                          <a:spcPts val="0"/>
                        </a:spcAft>
                      </a:pPr>
                      <a:r>
                        <a:rPr lang="en-US" sz="2000">
                          <a:latin typeface="Times New Roman" pitchFamily="18" charset="0"/>
                          <a:ea typeface="Times New Roman"/>
                          <a:cs typeface="Times New Roman" pitchFamily="18" charset="0"/>
                        </a:rPr>
                        <a:t>Very soluble</a:t>
                      </a:r>
                    </a:p>
                  </a:txBody>
                  <a:tcPr marL="0" marR="0" marT="0" marB="0" anchor="b"/>
                </a:tc>
                <a:tc>
                  <a:txBody>
                    <a:bodyPr/>
                    <a:lstStyle/>
                    <a:p>
                      <a:pPr marL="63500" algn="ctr">
                        <a:lnSpc>
                          <a:spcPts val="1310"/>
                        </a:lnSpc>
                        <a:spcAft>
                          <a:spcPts val="0"/>
                        </a:spcAft>
                      </a:pPr>
                      <a:r>
                        <a:rPr lang="en-US" sz="2000">
                          <a:latin typeface="Times New Roman" pitchFamily="18" charset="0"/>
                          <a:ea typeface="Times New Roman"/>
                          <a:cs typeface="Times New Roman" pitchFamily="18" charset="0"/>
                        </a:rPr>
                        <a:t>Less than 1part</a:t>
                      </a:r>
                    </a:p>
                  </a:txBody>
                  <a:tcPr marL="0" marR="0" marT="0" marB="0" anchor="b"/>
                </a:tc>
                <a:extLst>
                  <a:ext uri="{0D108BD9-81ED-4DB2-BD59-A6C34878D82A}">
                    <a16:rowId xmlns:a16="http://schemas.microsoft.com/office/drawing/2014/main" val="10002"/>
                  </a:ext>
                </a:extLst>
              </a:tr>
              <a:tr h="299104">
                <a:tc>
                  <a:txBody>
                    <a:bodyPr/>
                    <a:lstStyle/>
                    <a:p>
                      <a:pPr marL="63500" algn="ctr">
                        <a:lnSpc>
                          <a:spcPct val="115000"/>
                        </a:lnSpc>
                        <a:spcAft>
                          <a:spcPts val="0"/>
                        </a:spcAft>
                      </a:pPr>
                      <a:r>
                        <a:rPr lang="en-US" sz="2000">
                          <a:latin typeface="Times New Roman" pitchFamily="18" charset="0"/>
                          <a:ea typeface="Times New Roman"/>
                          <a:cs typeface="Times New Roman" pitchFamily="18" charset="0"/>
                        </a:rPr>
                        <a:t>Freely soluble</a:t>
                      </a:r>
                    </a:p>
                  </a:txBody>
                  <a:tcPr marL="0" marR="0" marT="0" marB="0" anchor="b"/>
                </a:tc>
                <a:tc>
                  <a:txBody>
                    <a:bodyPr/>
                    <a:lstStyle/>
                    <a:p>
                      <a:pPr marL="63500" algn="ctr">
                        <a:lnSpc>
                          <a:spcPct val="115000"/>
                        </a:lnSpc>
                        <a:spcAft>
                          <a:spcPts val="0"/>
                        </a:spcAft>
                      </a:pPr>
                      <a:r>
                        <a:rPr lang="en-US" sz="2000">
                          <a:latin typeface="Times New Roman" pitchFamily="18" charset="0"/>
                          <a:ea typeface="Times New Roman"/>
                          <a:cs typeface="Times New Roman" pitchFamily="18" charset="0"/>
                        </a:rPr>
                        <a:t>1 to 10parts</a:t>
                      </a:r>
                    </a:p>
                  </a:txBody>
                  <a:tcPr marL="0" marR="0" marT="0" marB="0" anchor="b"/>
                </a:tc>
                <a:extLst>
                  <a:ext uri="{0D108BD9-81ED-4DB2-BD59-A6C34878D82A}">
                    <a16:rowId xmlns:a16="http://schemas.microsoft.com/office/drawing/2014/main" val="10003"/>
                  </a:ext>
                </a:extLst>
              </a:tr>
              <a:tr h="299104">
                <a:tc>
                  <a:txBody>
                    <a:bodyPr/>
                    <a:lstStyle/>
                    <a:p>
                      <a:pPr marL="63500" algn="ctr">
                        <a:lnSpc>
                          <a:spcPct val="115000"/>
                        </a:lnSpc>
                        <a:spcAft>
                          <a:spcPts val="0"/>
                        </a:spcAft>
                      </a:pPr>
                      <a:r>
                        <a:rPr lang="en-US" sz="2000">
                          <a:latin typeface="Times New Roman" pitchFamily="18" charset="0"/>
                          <a:ea typeface="Times New Roman"/>
                          <a:cs typeface="Times New Roman" pitchFamily="18" charset="0"/>
                        </a:rPr>
                        <a:t>Soluble</a:t>
                      </a:r>
                    </a:p>
                  </a:txBody>
                  <a:tcPr marL="0" marR="0" marT="0" marB="0" anchor="b"/>
                </a:tc>
                <a:tc>
                  <a:txBody>
                    <a:bodyPr/>
                    <a:lstStyle/>
                    <a:p>
                      <a:pPr marL="63500" algn="ctr">
                        <a:lnSpc>
                          <a:spcPct val="115000"/>
                        </a:lnSpc>
                        <a:spcAft>
                          <a:spcPts val="0"/>
                        </a:spcAft>
                      </a:pPr>
                      <a:r>
                        <a:rPr lang="en-US" sz="2000">
                          <a:latin typeface="Times New Roman" pitchFamily="18" charset="0"/>
                          <a:ea typeface="Times New Roman"/>
                          <a:cs typeface="Times New Roman" pitchFamily="18" charset="0"/>
                        </a:rPr>
                        <a:t>10 to 30 parts</a:t>
                      </a:r>
                    </a:p>
                  </a:txBody>
                  <a:tcPr marL="0" marR="0" marT="0" marB="0" anchor="b"/>
                </a:tc>
                <a:extLst>
                  <a:ext uri="{0D108BD9-81ED-4DB2-BD59-A6C34878D82A}">
                    <a16:rowId xmlns:a16="http://schemas.microsoft.com/office/drawing/2014/main" val="10004"/>
                  </a:ext>
                </a:extLst>
              </a:tr>
              <a:tr h="299104">
                <a:tc>
                  <a:txBody>
                    <a:bodyPr/>
                    <a:lstStyle/>
                    <a:p>
                      <a:pPr marL="63500" algn="ctr">
                        <a:lnSpc>
                          <a:spcPct val="115000"/>
                        </a:lnSpc>
                        <a:spcAft>
                          <a:spcPts val="0"/>
                        </a:spcAft>
                      </a:pPr>
                      <a:r>
                        <a:rPr lang="en-US" sz="2000">
                          <a:latin typeface="Times New Roman" pitchFamily="18" charset="0"/>
                          <a:ea typeface="Times New Roman"/>
                          <a:cs typeface="Times New Roman" pitchFamily="18" charset="0"/>
                        </a:rPr>
                        <a:t>Sparingly soluble</a:t>
                      </a:r>
                    </a:p>
                  </a:txBody>
                  <a:tcPr marL="0" marR="0" marT="0" marB="0" anchor="b"/>
                </a:tc>
                <a:tc>
                  <a:txBody>
                    <a:bodyPr/>
                    <a:lstStyle/>
                    <a:p>
                      <a:pPr marL="63500" algn="ctr">
                        <a:lnSpc>
                          <a:spcPct val="115000"/>
                        </a:lnSpc>
                        <a:spcAft>
                          <a:spcPts val="0"/>
                        </a:spcAft>
                      </a:pPr>
                      <a:r>
                        <a:rPr lang="en-US" sz="2000">
                          <a:latin typeface="Times New Roman" pitchFamily="18" charset="0"/>
                          <a:ea typeface="Times New Roman"/>
                          <a:cs typeface="Times New Roman" pitchFamily="18" charset="0"/>
                        </a:rPr>
                        <a:t>30 to 100 parts</a:t>
                      </a:r>
                    </a:p>
                  </a:txBody>
                  <a:tcPr marL="0" marR="0" marT="0" marB="0" anchor="b"/>
                </a:tc>
                <a:extLst>
                  <a:ext uri="{0D108BD9-81ED-4DB2-BD59-A6C34878D82A}">
                    <a16:rowId xmlns:a16="http://schemas.microsoft.com/office/drawing/2014/main" val="10005"/>
                  </a:ext>
                </a:extLst>
              </a:tr>
              <a:tr h="299104">
                <a:tc>
                  <a:txBody>
                    <a:bodyPr/>
                    <a:lstStyle/>
                    <a:p>
                      <a:pPr marL="63500" algn="ctr">
                        <a:lnSpc>
                          <a:spcPct val="115000"/>
                        </a:lnSpc>
                        <a:spcAft>
                          <a:spcPts val="0"/>
                        </a:spcAft>
                      </a:pPr>
                      <a:r>
                        <a:rPr lang="en-US" sz="2000">
                          <a:latin typeface="Times New Roman" pitchFamily="18" charset="0"/>
                          <a:ea typeface="Times New Roman"/>
                          <a:cs typeface="Times New Roman" pitchFamily="18" charset="0"/>
                        </a:rPr>
                        <a:t>Slightly soluble</a:t>
                      </a:r>
                    </a:p>
                  </a:txBody>
                  <a:tcPr marL="0" marR="0" marT="0" marB="0" anchor="b"/>
                </a:tc>
                <a:tc>
                  <a:txBody>
                    <a:bodyPr/>
                    <a:lstStyle/>
                    <a:p>
                      <a:pPr marL="63500" algn="ctr">
                        <a:lnSpc>
                          <a:spcPct val="115000"/>
                        </a:lnSpc>
                        <a:spcAft>
                          <a:spcPts val="0"/>
                        </a:spcAft>
                      </a:pPr>
                      <a:r>
                        <a:rPr lang="en-US" sz="2000">
                          <a:latin typeface="Times New Roman" pitchFamily="18" charset="0"/>
                          <a:ea typeface="Times New Roman"/>
                          <a:cs typeface="Times New Roman" pitchFamily="18" charset="0"/>
                        </a:rPr>
                        <a:t>100 to 1000 parts</a:t>
                      </a:r>
                    </a:p>
                  </a:txBody>
                  <a:tcPr marL="0" marR="0" marT="0" marB="0" anchor="b"/>
                </a:tc>
                <a:extLst>
                  <a:ext uri="{0D108BD9-81ED-4DB2-BD59-A6C34878D82A}">
                    <a16:rowId xmlns:a16="http://schemas.microsoft.com/office/drawing/2014/main" val="10006"/>
                  </a:ext>
                </a:extLst>
              </a:tr>
              <a:tr h="299104">
                <a:tc>
                  <a:txBody>
                    <a:bodyPr/>
                    <a:lstStyle/>
                    <a:p>
                      <a:pPr marL="63500" algn="ctr">
                        <a:lnSpc>
                          <a:spcPct val="115000"/>
                        </a:lnSpc>
                        <a:spcAft>
                          <a:spcPts val="0"/>
                        </a:spcAft>
                      </a:pPr>
                      <a:r>
                        <a:rPr lang="en-US" sz="2000">
                          <a:latin typeface="Times New Roman" pitchFamily="18" charset="0"/>
                          <a:ea typeface="Times New Roman"/>
                          <a:cs typeface="Times New Roman" pitchFamily="18" charset="0"/>
                        </a:rPr>
                        <a:t>Very slightly soluble</a:t>
                      </a:r>
                    </a:p>
                  </a:txBody>
                  <a:tcPr marL="0" marR="0" marT="0" marB="0" anchor="b"/>
                </a:tc>
                <a:tc>
                  <a:txBody>
                    <a:bodyPr/>
                    <a:lstStyle/>
                    <a:p>
                      <a:pPr marL="63500" algn="ctr">
                        <a:lnSpc>
                          <a:spcPct val="115000"/>
                        </a:lnSpc>
                        <a:spcAft>
                          <a:spcPts val="0"/>
                        </a:spcAft>
                      </a:pPr>
                      <a:r>
                        <a:rPr lang="en-US" sz="2000">
                          <a:latin typeface="Times New Roman" pitchFamily="18" charset="0"/>
                          <a:ea typeface="Times New Roman"/>
                          <a:cs typeface="Times New Roman" pitchFamily="18" charset="0"/>
                        </a:rPr>
                        <a:t>1000 to 10,000 parts</a:t>
                      </a:r>
                    </a:p>
                  </a:txBody>
                  <a:tcPr marL="0" marR="0" marT="0" marB="0" anchor="b"/>
                </a:tc>
                <a:extLst>
                  <a:ext uri="{0D108BD9-81ED-4DB2-BD59-A6C34878D82A}">
                    <a16:rowId xmlns:a16="http://schemas.microsoft.com/office/drawing/2014/main" val="10007"/>
                  </a:ext>
                </a:extLst>
              </a:tr>
              <a:tr h="609714">
                <a:tc>
                  <a:txBody>
                    <a:bodyPr/>
                    <a:lstStyle/>
                    <a:p>
                      <a:pPr marL="63500" algn="ctr">
                        <a:lnSpc>
                          <a:spcPct val="115000"/>
                        </a:lnSpc>
                        <a:spcAft>
                          <a:spcPts val="0"/>
                        </a:spcAft>
                      </a:pPr>
                      <a:r>
                        <a:rPr lang="en-US" sz="2000">
                          <a:latin typeface="Times New Roman" pitchFamily="18" charset="0"/>
                          <a:ea typeface="Times New Roman"/>
                          <a:cs typeface="Times New Roman" pitchFamily="18" charset="0"/>
                        </a:rPr>
                        <a:t>Practically insoluble/insoluble</a:t>
                      </a:r>
                    </a:p>
                  </a:txBody>
                  <a:tcPr marL="0" marR="0" marT="0" marB="0" anchor="b"/>
                </a:tc>
                <a:tc>
                  <a:txBody>
                    <a:bodyPr/>
                    <a:lstStyle/>
                    <a:p>
                      <a:pPr marL="63500" algn="ctr">
                        <a:lnSpc>
                          <a:spcPct val="115000"/>
                        </a:lnSpc>
                        <a:spcAft>
                          <a:spcPts val="0"/>
                        </a:spcAft>
                      </a:pPr>
                      <a:r>
                        <a:rPr lang="en-US" sz="2000" dirty="0">
                          <a:latin typeface="Times New Roman" pitchFamily="18" charset="0"/>
                          <a:ea typeface="Times New Roman"/>
                          <a:cs typeface="Times New Roman" pitchFamily="18" charset="0"/>
                        </a:rPr>
                        <a:t>More than 10,000 parts</a:t>
                      </a:r>
                    </a:p>
                  </a:txBody>
                  <a:tcPr marL="0" marR="0" marT="0" marB="0" anchor="b"/>
                </a:tc>
                <a:extLst>
                  <a:ext uri="{0D108BD9-81ED-4DB2-BD59-A6C34878D82A}">
                    <a16:rowId xmlns:a16="http://schemas.microsoft.com/office/drawing/2014/main" val="10008"/>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43755"/>
            <a:ext cx="7686700" cy="3982408"/>
          </a:xfrm>
        </p:spPr>
        <p:txBody>
          <a:bodyPr vert="horz" lIns="91440" tIns="45720" rIns="91440" bIns="45720" rtlCol="0" anchor="t">
            <a:normAutofit fontScale="92500" lnSpcReduction="20000"/>
          </a:bodyPr>
          <a:lstStyle/>
          <a:p>
            <a:pPr hangingPunct="0"/>
            <a:r>
              <a:rPr lang="en-US" dirty="0">
                <a:latin typeface="Times New Roman"/>
                <a:cs typeface="Times New Roman"/>
              </a:rPr>
              <a:t>8. </a:t>
            </a:r>
            <a:r>
              <a:rPr lang="en-US" u="sng" dirty="0">
                <a:latin typeface="Times New Roman"/>
                <a:cs typeface="Times New Roman"/>
              </a:rPr>
              <a:t>Standards:</a:t>
            </a:r>
            <a:r>
              <a:rPr lang="en-US" dirty="0">
                <a:latin typeface="Times New Roman"/>
                <a:cs typeface="Times New Roman"/>
              </a:rPr>
              <a:t> Prescribes the standards of purity and strength e.g. Sodium bicarbonate IP contains not less than 99.0 % and not more than 100.5 % of NaHCO3.</a:t>
            </a:r>
          </a:p>
          <a:p>
            <a:pPr hangingPunct="0"/>
            <a:r>
              <a:rPr lang="en-US" dirty="0">
                <a:latin typeface="Times New Roman"/>
                <a:cs typeface="Times New Roman"/>
              </a:rPr>
              <a:t>9. </a:t>
            </a:r>
            <a:r>
              <a:rPr lang="en-US" u="sng" dirty="0">
                <a:latin typeface="Times New Roman"/>
                <a:cs typeface="Times New Roman"/>
              </a:rPr>
              <a:t>Identification:</a:t>
            </a:r>
            <a:r>
              <a:rPr lang="en-US" dirty="0">
                <a:latin typeface="Times New Roman"/>
                <a:cs typeface="Times New Roman"/>
              </a:rPr>
              <a:t> This includes some specific and some non-specific tests for identity of substance.</a:t>
            </a:r>
          </a:p>
          <a:p>
            <a:pPr hangingPunct="0"/>
            <a:r>
              <a:rPr lang="en-US" u="sng" dirty="0">
                <a:latin typeface="Times New Roman"/>
                <a:cs typeface="Times New Roman"/>
              </a:rPr>
              <a:t>10.Tests of purity:</a:t>
            </a:r>
            <a:r>
              <a:rPr lang="en-US" dirty="0">
                <a:latin typeface="Times New Roman"/>
                <a:cs typeface="Times New Roman"/>
              </a:rPr>
              <a:t> These tests include melting point, boiling point, weight per ml, limit tests for chloride, sulfates, iron, heavy metals, lead and arsenic,</a:t>
            </a:r>
          </a:p>
          <a:p>
            <a:pPr hangingPunct="0"/>
            <a:r>
              <a:rPr lang="en-US" dirty="0">
                <a:latin typeface="Times New Roman"/>
                <a:cs typeface="Times New Roman"/>
              </a:rPr>
              <a:t>specific optical rotation, sulfated ash, loss on drying, pH of solution, etc. as may be applicable for the substance.</a:t>
            </a:r>
          </a:p>
          <a:p>
            <a:pPr hangingPunct="0"/>
            <a:r>
              <a:rPr lang="en-US" u="sng" dirty="0">
                <a:latin typeface="Times New Roman"/>
                <a:cs typeface="Times New Roman"/>
              </a:rPr>
              <a:t>11.Method of Assay:</a:t>
            </a:r>
            <a:r>
              <a:rPr lang="en-US" dirty="0">
                <a:latin typeface="Times New Roman"/>
                <a:cs typeface="Times New Roman"/>
              </a:rPr>
              <a:t> The term 'Assay' is used in pharmacopoeias for quantitative determination of principal ingredients of the official substances and of their preparations.</a:t>
            </a:r>
          </a:p>
          <a:p>
            <a:pPr hangingPunct="0"/>
            <a:r>
              <a:rPr lang="en-US" u="sng" dirty="0">
                <a:latin typeface="Times New Roman"/>
                <a:cs typeface="Times New Roman"/>
              </a:rPr>
              <a:t>12.Storage:</a:t>
            </a:r>
            <a:r>
              <a:rPr lang="en-US" dirty="0">
                <a:latin typeface="Times New Roman"/>
                <a:cs typeface="Times New Roman"/>
              </a:rPr>
              <a:t> Prescribes some conditions for the storage of some official substances which are likely to deteriorate if not properly store</a:t>
            </a:r>
            <a:r>
              <a:rPr lang="en-US" dirty="0"/>
              <a:t>d.</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211</TotalTime>
  <Words>1577</Words>
  <Application>Microsoft Office PowerPoint</Application>
  <PresentationFormat>On-screen Show (4:3)</PresentationFormat>
  <Paragraphs>115</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Century Gothic</vt:lpstr>
      <vt:lpstr>Times New Roman</vt:lpstr>
      <vt:lpstr>Wingdings 3</vt:lpstr>
      <vt:lpstr>Ion Boardroom</vt:lpstr>
      <vt:lpstr>Pharmaceutical Inorganic chemistry</vt:lpstr>
      <vt:lpstr>LESSON 1 PHARMACOPOEIA / FORMULARIES </vt:lpstr>
      <vt:lpstr>PowerPoint Presentation</vt:lpstr>
      <vt:lpstr>PowerPoint Presentation</vt:lpstr>
      <vt:lpstr>PowerPoint Presentation</vt:lpstr>
      <vt:lpstr>INDIAN PHARMACOPOEIA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Pharmaceutical inorganic chemistry</dc:title>
  <dc:creator>Abdul Quddus</dc:creator>
  <cp:lastModifiedBy>AlekyA Reddy</cp:lastModifiedBy>
  <cp:revision>733</cp:revision>
  <dcterms:created xsi:type="dcterms:W3CDTF">2021-01-06T04:14:34Z</dcterms:created>
  <dcterms:modified xsi:type="dcterms:W3CDTF">2022-06-08T06:20:32Z</dcterms:modified>
</cp:coreProperties>
</file>