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5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468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935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19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293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9392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297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9871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1999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220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068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2676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022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8023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507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4709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0361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0875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358F9-78CC-463F-AAD8-D509690133FF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A409B-992B-4BF7-9C00-AEDFC78560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31003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603E4-04B0-2731-B55B-01EA451FF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ANTIMICROBIAL AGENTS: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78ADB-24B2-AA43-DC4E-3500228C7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are the chemicals which help in reducing or preventing infection due to microbes depending on the mode of action, classified as</a:t>
            </a:r>
          </a:p>
          <a:p>
            <a:r>
              <a:rPr lang="en-US" dirty="0"/>
              <a:t>1-Antiseptics : These are able to </a:t>
            </a:r>
            <a:r>
              <a:rPr lang="en-US" dirty="0" err="1"/>
              <a:t>to</a:t>
            </a:r>
            <a:r>
              <a:rPr lang="en-US" dirty="0"/>
              <a:t> kill or prevent the growth of micro organisms</a:t>
            </a:r>
          </a:p>
          <a:p>
            <a:r>
              <a:rPr lang="en-US" dirty="0"/>
              <a:t>*They inhibit multiplication and metabolic activities of microbes</a:t>
            </a:r>
          </a:p>
          <a:p>
            <a:r>
              <a:rPr lang="en-US" dirty="0"/>
              <a:t>*oppose sepsis, decay of damaged tissue by inhibit metabolic activities of microbes</a:t>
            </a:r>
          </a:p>
          <a:p>
            <a:r>
              <a:rPr lang="en-US" dirty="0"/>
              <a:t>*Used in form of mouth washes ,soaps ,deodorants, </a:t>
            </a:r>
            <a:r>
              <a:rPr lang="en-US" dirty="0" err="1"/>
              <a:t>nasalsprays</a:t>
            </a:r>
            <a:r>
              <a:rPr lang="en-US" dirty="0"/>
              <a:t> and vaginal douches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9385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BF10B-3098-A26A-ABD8-B60E11E2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705394"/>
            <a:ext cx="10353762" cy="508580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2-Dis infectants :</a:t>
            </a:r>
          </a:p>
          <a:p>
            <a:r>
              <a:rPr lang="en-US" dirty="0"/>
              <a:t>*Prevent infection by destruction of pathogens *Applied to inanimate objects</a:t>
            </a:r>
          </a:p>
          <a:p>
            <a:r>
              <a:rPr lang="en-US" dirty="0"/>
              <a:t>*Disinfection accomplished by </a:t>
            </a:r>
            <a:r>
              <a:rPr lang="en-US" dirty="0" err="1"/>
              <a:t>heat,irradiation</a:t>
            </a:r>
            <a:r>
              <a:rPr lang="en-US" dirty="0"/>
              <a:t> or chemicals *chemicals disinfectants are too irritant&amp; corrosive to skin and tissues </a:t>
            </a:r>
          </a:p>
          <a:p>
            <a:r>
              <a:rPr lang="en-US" dirty="0"/>
              <a:t>3-GERMICIDES: Kills micro organisms</a:t>
            </a:r>
          </a:p>
          <a:p>
            <a:r>
              <a:rPr lang="en-US" dirty="0" err="1"/>
              <a:t>Bacteriocide</a:t>
            </a:r>
            <a:r>
              <a:rPr lang="en-US" dirty="0"/>
              <a:t>: against bacteria </a:t>
            </a:r>
          </a:p>
          <a:p>
            <a:r>
              <a:rPr lang="en-US" dirty="0"/>
              <a:t>Fungicide: against fungi</a:t>
            </a:r>
          </a:p>
          <a:p>
            <a:r>
              <a:rPr lang="en-US" dirty="0"/>
              <a:t> Virucide: against virus</a:t>
            </a:r>
          </a:p>
          <a:p>
            <a:r>
              <a:rPr lang="en-US" dirty="0"/>
              <a:t>4-BACTERIOCIDE : Inhibit the growth of bacteria but </a:t>
            </a:r>
            <a:r>
              <a:rPr lang="en-US" dirty="0" err="1"/>
              <a:t>donot</a:t>
            </a:r>
            <a:r>
              <a:rPr lang="en-US" dirty="0"/>
              <a:t> kill the bacteria </a:t>
            </a:r>
          </a:p>
          <a:p>
            <a:r>
              <a:rPr lang="en-US" dirty="0"/>
              <a:t>5-SANITIZERS :</a:t>
            </a:r>
          </a:p>
          <a:p>
            <a:r>
              <a:rPr lang="en-US" dirty="0"/>
              <a:t>*Disinfectants that are used to maintain general public health standards</a:t>
            </a:r>
          </a:p>
          <a:p>
            <a:r>
              <a:rPr lang="en-US" dirty="0"/>
              <a:t>*Sanitation is mainly concerned with cleaning or washing away from organic matter </a:t>
            </a:r>
            <a:r>
              <a:rPr lang="en-US" dirty="0" err="1"/>
              <a:t>Eg</a:t>
            </a:r>
            <a:r>
              <a:rPr lang="en-US" dirty="0"/>
              <a:t>: saliva, mucous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066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DFC97-F4D5-9BC4-0283-912BD7BB6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783771"/>
            <a:ext cx="10353762" cy="500742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u="sng" dirty="0"/>
              <a:t>MECHANISM </a:t>
            </a:r>
            <a:r>
              <a:rPr lang="en-US" sz="20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OF ACTION :</a:t>
            </a:r>
            <a:endParaRPr lang="en-GB" sz="2000" u="sng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Anti microbial agents (inorganic compounds) used *Topically- dermatological, oral, ear, ophthalmic *Internally-systemic(absorbed)- to tissue and organs -non systemic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(non absorbed)- to GIT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In organic compounds exhibit anti microbial action by 3 mechanisms</a:t>
            </a:r>
          </a:p>
          <a:p>
            <a:pPr hangingPunct="0"/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1-OXIDATION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2-HALOGENATION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3-PROTEIN BINDING OR PRECIPITATION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marL="0" indent="0">
              <a:buNone/>
            </a:pPr>
            <a:r>
              <a:rPr lang="en-US" sz="20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OXIDATION</a:t>
            </a:r>
            <a:endParaRPr lang="en-GB" sz="2000" u="sng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 Non metals and certain types anions come under this mechanism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H2O2 ,metal peroxides, permanganates ,halogens, oxo-halogen anions etc..,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This agents bring about oxidation of active functional group present in proteins or enzymes vital to the growth or survival of micro organisms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*This causes a change in conformation of the protein and thereby alters its function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Eg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 free sulfhydryl group is essential for functioning of variety of proteins and enzymes. This free nature of sulfhydryl group get destroyed by oxidation resulting into a formation of disulfide bond 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7603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3CACE-73EB-F0D9-5E41-E5383A87C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486464"/>
          </a:xfrm>
        </p:spPr>
        <p:txBody>
          <a:bodyPr>
            <a:normAutofit fontScale="90000"/>
          </a:bodyPr>
          <a:lstStyle/>
          <a:p>
            <a:pPr marL="0" rtl="0" eaLnBrk="1" fontAlgn="b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0" i="0" u="none" strike="noStrike" kern="1200" dirty="0">
                <a:effectLst/>
                <a:latin typeface="Calibri" panose="020F0502020204030204" pitchFamily="34" charset="0"/>
              </a:rPr>
              <a:t>-S—H</a:t>
            </a:r>
            <a:br>
              <a:rPr lang="en-IN" sz="1800" b="0" i="0" u="none" strike="noStrike" dirty="0">
                <a:effectLst/>
                <a:latin typeface="Arial" panose="020B0604020202020204" pitchFamily="34" charset="0"/>
              </a:rPr>
            </a:br>
            <a:r>
              <a:rPr lang="en-US" sz="1800" b="0" i="0" u="none" strike="noStrike" kern="1200" dirty="0">
                <a:effectLst/>
                <a:latin typeface="Calibri" panose="020F0502020204030204" pitchFamily="34" charset="0"/>
              </a:rPr>
              <a:t>H—S-</a:t>
            </a:r>
            <a:br>
              <a:rPr lang="en-IN" sz="1800" b="0" i="0" u="none" strike="noStrike" dirty="0">
                <a:effectLst/>
                <a:latin typeface="Arial" panose="020B0604020202020204" pitchFamily="34" charset="0"/>
              </a:rPr>
            </a:br>
            <a:r>
              <a:rPr lang="en-US" sz="1800" b="0" i="0" u="none" strike="noStrike" kern="1200" dirty="0">
                <a:effectLst/>
                <a:latin typeface="Calibri" panose="020F0502020204030204" pitchFamily="34" charset="0"/>
              </a:rPr>
              <a:t>-S----S-</a:t>
            </a:r>
            <a:br>
              <a:rPr lang="en-IN" sz="1800" b="0" i="0" u="none" strike="noStrike" dirty="0">
                <a:effectLst/>
                <a:latin typeface="Arial" panose="020B0604020202020204" pitchFamily="34" charset="0"/>
              </a:rPr>
            </a:br>
            <a:r>
              <a:rPr lang="en-US" sz="1800" b="0" i="0" u="none" strike="noStrike" kern="1200" dirty="0">
                <a:effectLst/>
                <a:latin typeface="Calibri" panose="020F0502020204030204" pitchFamily="34" charset="0"/>
              </a:rPr>
              <a:t>Protein</a:t>
            </a:r>
            <a:br>
              <a:rPr lang="en-IN" sz="1800" b="0" i="0" u="none" strike="noStrike" dirty="0">
                <a:effectLst/>
                <a:latin typeface="Arial" panose="020B0604020202020204" pitchFamily="34" charset="0"/>
              </a:rPr>
            </a:br>
            <a:r>
              <a:rPr lang="en-US" sz="1800" b="0" i="0" u="none" strike="noStrike" kern="1200" dirty="0">
                <a:effectLst/>
                <a:latin typeface="Calibri" panose="020F0502020204030204" pitchFamily="34" charset="0"/>
              </a:rPr>
              <a:t> </a:t>
            </a:r>
            <a:br>
              <a:rPr lang="en-IN" sz="1800" b="0" i="0" u="none" strike="noStrike" dirty="0">
                <a:effectLst/>
                <a:latin typeface="Arial" panose="020B0604020202020204" pitchFamily="34" charset="0"/>
              </a:rPr>
            </a:br>
            <a:r>
              <a:rPr lang="en-US" sz="1800" b="0" i="0" u="none" strike="noStrike" kern="1200" dirty="0">
                <a:effectLst/>
                <a:latin typeface="Calibri" panose="020F0502020204030204" pitchFamily="34" charset="0"/>
              </a:rPr>
              <a:t>altered protein(disulfide bond)</a:t>
            </a:r>
            <a:br>
              <a:rPr lang="en-IN" sz="1800" b="0" i="0" u="none" strike="noStrike" dirty="0">
                <a:effectLst/>
                <a:latin typeface="Arial" panose="020B0604020202020204" pitchFamily="34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6E91C-8651-6A91-16B9-CCBDE5A58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2336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Action of oxidizing agents on protein containing sulfhydryl groups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HALOGENATION:</a:t>
            </a:r>
            <a:endParaRPr lang="en-GB" sz="2000" u="sng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Compounds which are able to liberate chlorine or hypochlorite or iodine act by this mechanism *They act on peptide linkage and alter its potential and property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dirty="0"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lvl="0"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*The destruction of specific function of protein causes death of microorganisms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*A protein molecule is composed of variety of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aminoacids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connected by peptide linkage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 antiseptics having hypohalite functional group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eg:hypochlorite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, chlorinate the peptide linkage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*The substitution of chlorine atom for hydrogen produce changes in the hydrogen bonding forces which are responsible for proper orientation of protein molecule 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Protein-CO-NH-Protein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Protein-CO-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NCl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-protein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Hence result in destruction of function of protein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2753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80C16-1E30-1AB5-E0F7-0D5232CA1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444137"/>
            <a:ext cx="10353762" cy="53470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PROTEIN PRECIPITATION:</a:t>
            </a:r>
            <a:endParaRPr lang="en-GB" sz="2000" u="sng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*Most of metal ions like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Cu,Ag,Zn,Al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exhibit protein precipitation activity.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*It involves interaction of polar groups of protein ( ligand ) with metallic ions having large charge /radius ratios or strong electrostatic fields.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*The complex formed may be strong chelate results in radical change in the properties of protein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*This interaction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is non specific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Protein precipitate at sufficient concentration will react with host as well as microbial protein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*Germicidal action results when the concentration of ion becomes such that reaction gets</a:t>
            </a:r>
            <a:r>
              <a:rPr lang="en-US" sz="2000" dirty="0">
                <a:latin typeface="Calibri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restricted largely to parasite cell.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*Depending on concentration used, the extent of reaction, astringent , irritant , corrosive or caustic action is observed on host.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Protein-SH	HS-Protein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 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H-S……M</a:t>
            </a:r>
            <a:r>
              <a:rPr lang="en-US" sz="2000" baseline="30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n+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……S-H(where M=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Cu,Ag,Zn,Al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)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22269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</TotalTime>
  <Words>616</Words>
  <Application>Microsoft Office PowerPoint</Application>
  <PresentationFormat>Widescreen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Bookman Old Style</vt:lpstr>
      <vt:lpstr>Calibri</vt:lpstr>
      <vt:lpstr>Rockwell</vt:lpstr>
      <vt:lpstr>Times New Roman</vt:lpstr>
      <vt:lpstr>Damask</vt:lpstr>
      <vt:lpstr>ANTIMICROBIAL AGENTS:</vt:lpstr>
      <vt:lpstr>PowerPoint Presentation</vt:lpstr>
      <vt:lpstr>PowerPoint Presentation</vt:lpstr>
      <vt:lpstr>-S—H H—S- -S----S- Protein   altered protein(disulfide bond)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ANTIMICROBIAL AGENTS:</dc:title>
  <dc:creator>AlekyA Reddy</dc:creator>
  <cp:lastModifiedBy>AlekyA Reddy</cp:lastModifiedBy>
  <cp:revision>1</cp:revision>
  <dcterms:created xsi:type="dcterms:W3CDTF">2022-07-01T04:05:55Z</dcterms:created>
  <dcterms:modified xsi:type="dcterms:W3CDTF">2022-07-01T04:08:59Z</dcterms:modified>
</cp:coreProperties>
</file>