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14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2674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063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04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977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842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553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11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820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438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6542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3418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1675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977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635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723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950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6A2FF67-B28A-4235-969E-D750B3A5235B}" type="datetimeFigureOut">
              <a:rPr lang="en-IN" smtClean="0"/>
              <a:t>01-07-2022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5A945-4F33-4E6C-96F4-D65AD3BD78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6038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D51E6-3092-AB36-ECFE-0CFAF99B9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Storage of radioactive materials:</a:t>
            </a:r>
          </a:p>
          <a:p>
            <a:r>
              <a:rPr lang="en-US" dirty="0"/>
              <a:t>One should not touch radioactive emitter with hand but it should be handled by means of forceps or suitable instruments </a:t>
            </a:r>
          </a:p>
          <a:p>
            <a:r>
              <a:rPr lang="en-US" dirty="0"/>
              <a:t>Smoking ,eating and drinking activities should not be done in the laboratory where the radioactive materials are handled </a:t>
            </a:r>
          </a:p>
          <a:p>
            <a:r>
              <a:rPr lang="en-US" dirty="0"/>
              <a:t> Sufficient protective clothing or shielding have to be used while handling the materials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773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F7022-E429-11D9-7F8D-2DAD653E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06286"/>
            <a:ext cx="10026242" cy="4942113"/>
          </a:xfrm>
        </p:spPr>
        <p:txBody>
          <a:bodyPr/>
          <a:lstStyle/>
          <a:p>
            <a:r>
              <a:rPr lang="en-US" dirty="0"/>
              <a:t>Radioactive materials have to be stored in suitable labeled </a:t>
            </a:r>
            <a:r>
              <a:rPr lang="en-US" dirty="0" err="1"/>
              <a:t>containers,shielded</a:t>
            </a:r>
            <a:r>
              <a:rPr lang="en-US" dirty="0"/>
              <a:t> by lead bricks and preferably in a remote corner </a:t>
            </a:r>
          </a:p>
          <a:p>
            <a:r>
              <a:rPr lang="en-US" dirty="0"/>
              <a:t>Areas where radioactive materials have been stored or used should be monitored that is tested for radioactivity regularly </a:t>
            </a:r>
          </a:p>
          <a:p>
            <a:r>
              <a:rPr lang="en-US" dirty="0"/>
              <a:t>Disposal of radioactive materials should be carried out with great care.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44111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109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AlekyA Reddy</dc:creator>
  <cp:lastModifiedBy>AlekyA Reddy</cp:lastModifiedBy>
  <cp:revision>1</cp:revision>
  <dcterms:created xsi:type="dcterms:W3CDTF">2022-07-01T05:18:18Z</dcterms:created>
  <dcterms:modified xsi:type="dcterms:W3CDTF">2022-07-01T05:18:57Z</dcterms:modified>
</cp:coreProperties>
</file>