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018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65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60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995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469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879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127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03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70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473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4740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5799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438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8171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758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161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43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1CD3A-1111-4F04-83CE-CA19C464EDF1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746E1-7364-405A-ADEF-FDFC261FD6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99837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3BEC3-9133-286F-2CC9-018C5C044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05394"/>
            <a:ext cx="10820400" cy="5513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Ferrous gluconate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Formula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- C12H22O14Fe.2H2</a:t>
            </a: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Preparation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Gluconic acid is first prepared by oxidation of glucose by dilute nitric acid.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Then barium carbonate is added to get the barium </a:t>
            </a:r>
            <a:r>
              <a:rPr lang="en-GB" sz="24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salt.This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is treated with ferrous sulphate and the precipitated barium sulphate is removed and the filtrate is concentrated and cooled to get crystals.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can also be prepared by double decomposition reaction between calcium gluconate and ferrous sulphate .The calcium sulphate is insoluble and filtered </a:t>
            </a:r>
            <a:r>
              <a:rPr lang="en-GB" sz="2400" dirty="0" err="1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off.The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solution of ferrous gluconate is concentrated to yield the grey powder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[-OOC-(CHOH)4-CH2OH]Ca</a:t>
            </a:r>
            <a:r>
              <a:rPr lang="en-GB" sz="2400" baseline="30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2+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+ FeSO4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 </a:t>
            </a:r>
            <a:r>
              <a:rPr lang="en-GB" sz="2400" dirty="0">
                <a:latin typeface="Times New Roman"/>
                <a:ea typeface="+mn-lt"/>
                <a:cs typeface="+mn-lt"/>
              </a:rPr>
              <a:t>→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   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[-OOC-(CHOH)4-CH2OH]Fe</a:t>
            </a:r>
            <a:r>
              <a:rPr lang="en-GB" sz="2400" baseline="300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2+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+ CaSO4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9931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CD45E-6C14-DE91-3098-13F948B7F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Properties: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yellowish grey or pale greenish yellow fine 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powder with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slight odour resembling burnt sugar.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soluble in water and almost insoluble in alcohol.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its aqueous solutions are acidic.</a:t>
            </a: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Uses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used as haematinic. It causes less side effects than other ferrous salts including ferrous sulphate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.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it is also used for the preparation of ferrous gluconate tablets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2901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2A6E5-5AC0-FD80-97FC-06E5E3BF7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Poisons and antidotes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POISON: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Poison is any substance that when introduced into or absorbed by the body causes illness and death</a:t>
            </a:r>
          </a:p>
          <a:p>
            <a:pPr marL="0" indent="0">
              <a:buNone/>
            </a:pPr>
            <a:r>
              <a:rPr lang="en-GB" sz="2400" b="1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Antidotes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Antidotes are the substances which interact with an indigested toxic substance(counter acts).</a:t>
            </a:r>
          </a:p>
          <a:p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These substances perform following functions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0499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0CD71-239B-809D-9A8B-51E03D30E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06286"/>
            <a:ext cx="10820400" cy="4912399"/>
          </a:xfrm>
        </p:spPr>
        <p:txBody>
          <a:bodyPr/>
          <a:lstStyle/>
          <a:p>
            <a:pPr lvl="0"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They neutralize the poison  </a:t>
            </a: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They convert the toxic substances to non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toxic or less toxic substance by forming complex ,more polar or insoluble derivatives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</a:p>
          <a:p>
            <a:pPr hangingPunct="0"/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They adsorb or absorb and facilitate the elimination of toxic substances from the site of action.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24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The complexes formed between the toxic substances and the antidote should be easily and quickly removed from the site and should reach eliminating system</a:t>
            </a:r>
            <a:r>
              <a:rPr lang="en-GB" sz="2400" dirty="0">
                <a:latin typeface="Times New Roman"/>
                <a:ea typeface="Times New Roman" panose="02020603050405020304" pitchFamily="18" charset="0"/>
                <a:cs typeface="Times New Roman"/>
              </a:rPr>
              <a:t> </a:t>
            </a:r>
            <a:endParaRPr lang="en-GB" sz="2400" dirty="0">
              <a:effectLst/>
              <a:latin typeface="Times New Roma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287618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</TotalTime>
  <Words>292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Times New Roman</vt:lpstr>
      <vt:lpstr>Vapor Trail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AlekyA Reddy</dc:creator>
  <cp:lastModifiedBy>AlekyA Reddy</cp:lastModifiedBy>
  <cp:revision>1</cp:revision>
  <dcterms:created xsi:type="dcterms:W3CDTF">2022-07-01T05:00:21Z</dcterms:created>
  <dcterms:modified xsi:type="dcterms:W3CDTF">2022-07-01T05:01:31Z</dcterms:modified>
</cp:coreProperties>
</file>