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1362211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2717907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1749186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22B53D-53FE-4344-B7DF-78C7C5847E5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253217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22B53D-53FE-4344-B7DF-78C7C5847E52}"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481032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1553526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2623434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488413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22B53D-53FE-4344-B7DF-78C7C5847E5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1827276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22B53D-53FE-4344-B7DF-78C7C5847E5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218658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12936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51106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3530488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3856339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3341274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3560878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22B53D-53FE-4344-B7DF-78C7C5847E5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EACA04A-8890-420F-AB8B-3CA4F142B99C}" type="slidenum">
              <a:rPr lang="en-IN" smtClean="0"/>
              <a:t>‹#›</a:t>
            </a:fld>
            <a:endParaRPr lang="en-IN"/>
          </a:p>
        </p:txBody>
      </p:sp>
    </p:spTree>
    <p:extLst>
      <p:ext uri="{BB962C8B-B14F-4D97-AF65-F5344CB8AC3E}">
        <p14:creationId xmlns:p14="http://schemas.microsoft.com/office/powerpoint/2010/main" val="3739662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B22B53D-53FE-4344-B7DF-78C7C5847E52}" type="datetimeFigureOut">
              <a:rPr lang="en-IN" smtClean="0"/>
              <a:t>01-07-2022</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EACA04A-8890-420F-AB8B-3CA4F142B99C}" type="slidenum">
              <a:rPr lang="en-IN" smtClean="0"/>
              <a:t>‹#›</a:t>
            </a:fld>
            <a:endParaRPr lang="en-IN"/>
          </a:p>
        </p:txBody>
      </p:sp>
    </p:spTree>
    <p:extLst>
      <p:ext uri="{BB962C8B-B14F-4D97-AF65-F5344CB8AC3E}">
        <p14:creationId xmlns:p14="http://schemas.microsoft.com/office/powerpoint/2010/main" val="174019817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93C980-06D6-3E78-B88F-D23BE1C58B0E}"/>
              </a:ext>
            </a:extLst>
          </p:cNvPr>
          <p:cNvSpPr>
            <a:spLocks noGrp="1"/>
          </p:cNvSpPr>
          <p:nvPr>
            <p:ph idx="1"/>
          </p:nvPr>
        </p:nvSpPr>
        <p:spPr>
          <a:xfrm>
            <a:off x="551656" y="657497"/>
            <a:ext cx="11088688" cy="5543005"/>
          </a:xfrm>
        </p:spPr>
        <p:txBody>
          <a:bodyPr>
            <a:normAutofit fontScale="92500" lnSpcReduction="20000"/>
          </a:bodyPr>
          <a:lstStyle/>
          <a:p>
            <a:r>
              <a:rPr lang="en-US" dirty="0"/>
              <a:t>Measurement of radioactivity:</a:t>
            </a:r>
          </a:p>
          <a:p>
            <a:r>
              <a:rPr lang="en-US" dirty="0"/>
              <a:t>In order to measure the radiations of alpha ,beta and gamma particles, many techniques involving detection and counting of individual particles as photons. The gas ionization devices include pulse ionization chamber, proportional counter and Geiger-muller counter. Scintillation methods are especially employed for counting gamma radiations</a:t>
            </a:r>
          </a:p>
          <a:p>
            <a:r>
              <a:rPr lang="en-US" dirty="0"/>
              <a:t>The method selected for the measurement of radioactivity depends upon the extent of energy dissipation and penetrability of radiation</a:t>
            </a:r>
          </a:p>
          <a:p>
            <a:r>
              <a:rPr lang="en-US" dirty="0"/>
              <a:t>  Ionization chambers:</a:t>
            </a:r>
          </a:p>
          <a:p>
            <a:r>
              <a:rPr lang="en-US" dirty="0"/>
              <a:t>         An ionization chamber consists of chambers filled with gas and fitted with two electrodes kept at different electrical potentials and a measuring device to indicate the flow of electric current. Radiation brings about ionization of gas molecules or ions which cause emission of electrons which in turn reveals the changes in electrical current</a:t>
            </a:r>
          </a:p>
          <a:p>
            <a:r>
              <a:rPr lang="en-US" dirty="0"/>
              <a:t>Proportional counters:</a:t>
            </a:r>
          </a:p>
          <a:p>
            <a:r>
              <a:rPr lang="en-US" dirty="0"/>
              <a:t>          These are the modified ionization chambers in which an applied potential ionization of primary electrons causes thunderous bursting or production of more free electrons which get carried to anode. As for each primary electron liberated ,much more additional electrons get liberated, the current pulse through electrical circuit is greatly amplified. The voltage range over which the gas amplification occurs is called the proportional region and the counters working in this region are called proportional counters.</a:t>
            </a:r>
          </a:p>
          <a:p>
            <a:endParaRPr lang="en-IN" dirty="0"/>
          </a:p>
        </p:txBody>
      </p:sp>
    </p:spTree>
    <p:extLst>
      <p:ext uri="{BB962C8B-B14F-4D97-AF65-F5344CB8AC3E}">
        <p14:creationId xmlns:p14="http://schemas.microsoft.com/office/powerpoint/2010/main" val="40618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A4C6B2-9363-F4B4-EBC7-8309EDB30013}"/>
              </a:ext>
            </a:extLst>
          </p:cNvPr>
          <p:cNvSpPr>
            <a:spLocks noGrp="1"/>
          </p:cNvSpPr>
          <p:nvPr>
            <p:ph idx="1"/>
          </p:nvPr>
        </p:nvSpPr>
        <p:spPr>
          <a:xfrm>
            <a:off x="1103312" y="836024"/>
            <a:ext cx="8946541" cy="5412376"/>
          </a:xfrm>
        </p:spPr>
        <p:txBody>
          <a:bodyPr>
            <a:normAutofit fontScale="92500" lnSpcReduction="10000"/>
          </a:bodyPr>
          <a:lstStyle/>
          <a:p>
            <a:r>
              <a:rPr lang="en-US" dirty="0"/>
              <a:t>Geiger muller counters:</a:t>
            </a:r>
          </a:p>
          <a:p>
            <a:r>
              <a:rPr lang="en-US" dirty="0"/>
              <a:t>      These are most popular radiation detectors. They do not need the use of high gain amplifier and they can detect alpha, beta and gamma radiations. A Geiger muller counter is having ionizing gas and is also having quenching </a:t>
            </a:r>
            <a:r>
              <a:rPr lang="en-US" dirty="0" err="1"/>
              <a:t>vapour</a:t>
            </a:r>
            <a:r>
              <a:rPr lang="en-US" dirty="0"/>
              <a:t> whose functions have been a) to prevent spurious pulses that may get produced due to positive ions reaching the cathode and to b) absorb photons emitted by excited atoms and molecules returning to the ground state. Both chlorine and bromine are generally employed as quenching agents Ethyl alcohol and ethyl </a:t>
            </a:r>
            <a:r>
              <a:rPr lang="en-US" dirty="0" err="1"/>
              <a:t>formate</a:t>
            </a:r>
            <a:r>
              <a:rPr lang="en-US" dirty="0"/>
              <a:t> are organic quenching agents</a:t>
            </a:r>
          </a:p>
          <a:p>
            <a:r>
              <a:rPr lang="en-US" dirty="0"/>
              <a:t>Scintillation counters.   </a:t>
            </a:r>
          </a:p>
          <a:p>
            <a:r>
              <a:rPr lang="en-US" dirty="0"/>
              <a:t>     When radiation is incident on certain substances such as phosphor ,,a flash of light is given out. the alpha ,beta and gamma radiations are measured by scintillation detectors provided the detector is suitably modified for the type of radiation to be measured. This is mainly useful for counting of gamma emitters. this method is tedious, slow and not sensitive. Mainly used for detecting and measurement of tritium and carbon 14.</a:t>
            </a:r>
          </a:p>
          <a:p>
            <a:pPr marL="0" indent="0">
              <a:buNone/>
            </a:pPr>
            <a:endParaRPr lang="en-IN" dirty="0"/>
          </a:p>
        </p:txBody>
      </p:sp>
    </p:spTree>
    <p:extLst>
      <p:ext uri="{BB962C8B-B14F-4D97-AF65-F5344CB8AC3E}">
        <p14:creationId xmlns:p14="http://schemas.microsoft.com/office/powerpoint/2010/main" val="3702702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B697C8-0115-3820-4EFB-9C00E12A11AB}"/>
              </a:ext>
            </a:extLst>
          </p:cNvPr>
          <p:cNvSpPr>
            <a:spLocks noGrp="1"/>
          </p:cNvSpPr>
          <p:nvPr>
            <p:ph idx="1"/>
          </p:nvPr>
        </p:nvSpPr>
        <p:spPr/>
        <p:txBody>
          <a:bodyPr/>
          <a:lstStyle/>
          <a:p>
            <a:r>
              <a:rPr lang="en-US" dirty="0"/>
              <a:t>Autoradiography: </a:t>
            </a:r>
          </a:p>
          <a:p>
            <a:r>
              <a:rPr lang="en-US" dirty="0"/>
              <a:t>      Detects and determines gamma radiations in physiological studies of plants and animals </a:t>
            </a:r>
          </a:p>
          <a:p>
            <a:r>
              <a:rPr lang="en-US" dirty="0"/>
              <a:t>Solid state detectors:.   </a:t>
            </a:r>
          </a:p>
          <a:p>
            <a:r>
              <a:rPr lang="en-US" dirty="0"/>
              <a:t>      They have replaced conventional ones due to 1) high resolution 2) compactness 3) Easy interpretation of output signal</a:t>
            </a:r>
          </a:p>
          <a:p>
            <a:endParaRPr lang="en-IN" dirty="0"/>
          </a:p>
        </p:txBody>
      </p:sp>
    </p:spTree>
    <p:extLst>
      <p:ext uri="{BB962C8B-B14F-4D97-AF65-F5344CB8AC3E}">
        <p14:creationId xmlns:p14="http://schemas.microsoft.com/office/powerpoint/2010/main" val="11487627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TotalTime>
  <Words>444</Words>
  <Application>Microsoft Office PowerPoint</Application>
  <PresentationFormat>Widescreen</PresentationFormat>
  <Paragraphs>15</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Century Gothic</vt:lpstr>
      <vt:lpstr>Wingdings 3</vt:lpstr>
      <vt:lpstr>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2022-07-01T05:15:37Z</dcterms:created>
  <dcterms:modified xsi:type="dcterms:W3CDTF">2022-07-01T05:17:08Z</dcterms:modified>
</cp:coreProperties>
</file>