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59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89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593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55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611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62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958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29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52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892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55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9353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3122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40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806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277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29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E4CF87D-4F43-47C8-B76B-33F5752A0568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1B7B0-9D52-4ADF-982E-D4FF97C3DA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48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115DA-0526-F6E1-CB75-E0590403F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83772"/>
            <a:ext cx="10418128" cy="54646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Properties of alpha rays: </a:t>
            </a:r>
          </a:p>
          <a:p>
            <a:r>
              <a:rPr lang="en-US" dirty="0"/>
              <a:t>Alpha particles carry positive charge of proton which is equal to the charge of He nucleus. </a:t>
            </a:r>
          </a:p>
          <a:p>
            <a:r>
              <a:rPr lang="en-US" dirty="0"/>
              <a:t>Mass is roughly 4 times that of hydrogen atom i.e., equal to mass of He nucleus </a:t>
            </a:r>
          </a:p>
          <a:p>
            <a:r>
              <a:rPr lang="en-US" dirty="0"/>
              <a:t>Alpha particles are deflected by electric and magnetic fields </a:t>
            </a:r>
          </a:p>
          <a:p>
            <a:r>
              <a:rPr lang="en-US" dirty="0"/>
              <a:t>The velocity of alpha particle ranges between 1.4x 107m/s to 2.1x107m/s depending upon source emitting</a:t>
            </a:r>
          </a:p>
          <a:p>
            <a:r>
              <a:rPr lang="en-US" dirty="0"/>
              <a:t>Because of large mass the penetrating power is very low compared to other emissions </a:t>
            </a:r>
          </a:p>
          <a:p>
            <a:r>
              <a:rPr lang="en-US" dirty="0"/>
              <a:t>Alpha particle have large ionizing power .it produces thousands of ions before being absorbed </a:t>
            </a:r>
          </a:p>
          <a:p>
            <a:r>
              <a:rPr lang="en-US" dirty="0"/>
              <a:t>Range of alpha particles in air depends on radioactive source producing it </a:t>
            </a:r>
          </a:p>
          <a:p>
            <a:r>
              <a:rPr lang="en-US" dirty="0"/>
              <a:t>Alpha particles produce fluorescence in certain substances like Ba-platinocyanide and zinc </a:t>
            </a:r>
            <a:r>
              <a:rPr lang="en-US" dirty="0" err="1"/>
              <a:t>sulphide</a:t>
            </a:r>
            <a:endParaRPr lang="en-US" dirty="0"/>
          </a:p>
          <a:p>
            <a:r>
              <a:rPr lang="en-US" dirty="0"/>
              <a:t>Alpha particles are scattered while  passing through thin metal foils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3985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528A0-8A28-4665-AACB-1AD5605DE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36024"/>
            <a:ext cx="10078494" cy="541237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Beta rays:</a:t>
            </a:r>
          </a:p>
          <a:p>
            <a:r>
              <a:rPr lang="en-US" dirty="0"/>
              <a:t>Beta particles are high energy high speed electrons or positrons emitted by certain fission fragments or certain radioactive nuclei.</a:t>
            </a:r>
          </a:p>
          <a:p>
            <a:r>
              <a:rPr lang="en-US" dirty="0"/>
              <a:t>Beta particles are a form of ionizing radiation also known as beta rays The production of beta particles is called beta decay and there are 2 forms</a:t>
            </a:r>
          </a:p>
          <a:p>
            <a:r>
              <a:rPr lang="en-US" dirty="0"/>
              <a:t>electron decay(   decay)-negatrons </a:t>
            </a:r>
          </a:p>
          <a:p>
            <a:r>
              <a:rPr lang="en-US" dirty="0"/>
              <a:t>positron decay(  + decay)-positrons </a:t>
            </a:r>
          </a:p>
          <a:p>
            <a:r>
              <a:rPr lang="en-US" dirty="0"/>
              <a:t>PROPERTIES:</a:t>
            </a:r>
          </a:p>
          <a:p>
            <a:r>
              <a:rPr lang="en-US" dirty="0"/>
              <a:t>They carry 1.6x10-19 C of negative charge which is the charge on an electron </a:t>
            </a:r>
          </a:p>
          <a:p>
            <a:r>
              <a:rPr lang="en-US" dirty="0"/>
              <a:t>Mass of   particle is 9.1 x10-31 kg which is same as electron </a:t>
            </a:r>
          </a:p>
          <a:p>
            <a:r>
              <a:rPr lang="en-US" dirty="0"/>
              <a:t>Velocity of   particle ranges from 33% to 99% of velocity of light </a:t>
            </a:r>
          </a:p>
          <a:p>
            <a:r>
              <a:rPr lang="en-US" dirty="0"/>
              <a:t>particles ionize the gas through which they </a:t>
            </a:r>
            <a:r>
              <a:rPr lang="en-US" dirty="0" err="1"/>
              <a:t>pass,but</a:t>
            </a:r>
            <a:r>
              <a:rPr lang="en-US" dirty="0"/>
              <a:t> the ionizing power is 1/100th of alpha particle </a:t>
            </a:r>
          </a:p>
          <a:p>
            <a:r>
              <a:rPr lang="en-US" dirty="0"/>
              <a:t>Because of small mass penetrating power is large </a:t>
            </a:r>
          </a:p>
          <a:p>
            <a:r>
              <a:rPr lang="en-US" dirty="0"/>
              <a:t>They also produce fluorescence </a:t>
            </a:r>
          </a:p>
          <a:p>
            <a:r>
              <a:rPr lang="en-US" dirty="0"/>
              <a:t>Deflected by electric and magnetic fields showing that they carry negative charge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868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83867-CF9F-1364-F6F7-834F168C1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31520"/>
            <a:ext cx="10470379" cy="55168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Emission of particle does not alter atomic mass but alter atomic number and is converted to element with next higher atomic number. </a:t>
            </a:r>
          </a:p>
          <a:p>
            <a:r>
              <a:rPr lang="en-US" dirty="0"/>
              <a:t>Positrons are short lived do not find application in biological field </a:t>
            </a:r>
          </a:p>
          <a:p>
            <a:r>
              <a:rPr lang="en-US" dirty="0"/>
              <a:t>Gamma rays:</a:t>
            </a:r>
          </a:p>
          <a:p>
            <a:r>
              <a:rPr lang="en-US" dirty="0"/>
              <a:t>It is an electromagnetic wave with no mass and no charge produced during disintegration of radiation</a:t>
            </a:r>
          </a:p>
          <a:p>
            <a:r>
              <a:rPr lang="en-US" dirty="0"/>
              <a:t>Properties:</a:t>
            </a:r>
          </a:p>
          <a:p>
            <a:r>
              <a:rPr lang="en-US" dirty="0"/>
              <a:t>Electromagnetic wave of short wavelength and high frequency </a:t>
            </a:r>
          </a:p>
          <a:p>
            <a:r>
              <a:rPr lang="en-US" dirty="0"/>
              <a:t>Travel with velocity of light and are not charged particles like alpha or beta rays </a:t>
            </a:r>
          </a:p>
          <a:p>
            <a:r>
              <a:rPr lang="en-US" dirty="0"/>
              <a:t>They produce fluorescence on photographic plate </a:t>
            </a:r>
          </a:p>
          <a:p>
            <a:r>
              <a:rPr lang="en-US" dirty="0"/>
              <a:t>They ionize gas but ionization produced is very small </a:t>
            </a:r>
          </a:p>
          <a:p>
            <a:r>
              <a:rPr lang="en-US" dirty="0"/>
              <a:t>They are highly penetrating rays than alpha and beta rays </a:t>
            </a:r>
          </a:p>
          <a:p>
            <a:r>
              <a:rPr lang="en-US" dirty="0"/>
              <a:t>Not affected by electric and magnetic fields </a:t>
            </a:r>
          </a:p>
          <a:p>
            <a:r>
              <a:rPr lang="en-US" dirty="0"/>
              <a:t>They are diffracted by crystals just like X rays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10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398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AlekyA Reddy</dc:creator>
  <cp:lastModifiedBy>AlekyA Reddy</cp:lastModifiedBy>
  <cp:revision>1</cp:revision>
  <dcterms:created xsi:type="dcterms:W3CDTF">2022-07-01T05:13:44Z</dcterms:created>
  <dcterms:modified xsi:type="dcterms:W3CDTF">2022-07-01T05:15:34Z</dcterms:modified>
</cp:coreProperties>
</file>