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917761-9C4C-41E4-80B3-12E0CDFF423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3879677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38917761-9C4C-41E4-80B3-12E0CDFF423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2268713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17761-9C4C-41E4-80B3-12E0CDFF423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2976057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917761-9C4C-41E4-80B3-12E0CDFF423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1981862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917761-9C4C-41E4-80B3-12E0CDFF4232}"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2180886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38917761-9C4C-41E4-80B3-12E0CDFF4232}" type="datetimeFigureOut">
              <a:rPr lang="en-IN" smtClean="0"/>
              <a:t>01-07-2022</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1582388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8917761-9C4C-41E4-80B3-12E0CDFF4232}" type="datetimeFigureOut">
              <a:rPr lang="en-IN" smtClean="0"/>
              <a:t>01-07-2022</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782931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38917761-9C4C-41E4-80B3-12E0CDFF4232}" type="datetimeFigureOut">
              <a:rPr lang="en-IN" smtClean="0"/>
              <a:t>01-07-2022</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971959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917761-9C4C-41E4-80B3-12E0CDFF423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2484479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917761-9C4C-41E4-80B3-12E0CDFF4232}"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1711182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8917761-9C4C-41E4-80B3-12E0CDFF423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362701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8917761-9C4C-41E4-80B3-12E0CDFF423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12AA7A-E84C-4237-B29B-C895AFEC0717}" type="slidenum">
              <a:rPr lang="en-IN" smtClean="0"/>
              <a:t>‹#›</a:t>
            </a:fld>
            <a:endParaRPr lang="en-IN"/>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07621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17761-9C4C-41E4-80B3-12E0CDFF423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3156389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8917761-9C4C-41E4-80B3-12E0CDFF4232}" type="datetimeFigureOut">
              <a:rPr lang="en-IN" smtClean="0"/>
              <a:t>01-07-2022</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1974471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8917761-9C4C-41E4-80B3-12E0CDFF4232}" type="datetimeFigureOut">
              <a:rPr lang="en-IN" smtClean="0"/>
              <a:t>01-07-2022</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3615063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917761-9C4C-41E4-80B3-12E0CDFF423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10485322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917761-9C4C-41E4-80B3-12E0CDFF4232}"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12AA7A-E84C-4237-B29B-C895AFEC0717}" type="slidenum">
              <a:rPr lang="en-IN" smtClean="0"/>
              <a:t>‹#›</a:t>
            </a:fld>
            <a:endParaRPr lang="en-IN"/>
          </a:p>
        </p:txBody>
      </p:sp>
    </p:spTree>
    <p:extLst>
      <p:ext uri="{BB962C8B-B14F-4D97-AF65-F5344CB8AC3E}">
        <p14:creationId xmlns:p14="http://schemas.microsoft.com/office/powerpoint/2010/main" val="2320085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8917761-9C4C-41E4-80B3-12E0CDFF4232}" type="datetimeFigureOut">
              <a:rPr lang="en-IN" smtClean="0"/>
              <a:t>01-07-2022</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112AA7A-E84C-4237-B29B-C895AFEC0717}" type="slidenum">
              <a:rPr lang="en-IN" smtClean="0"/>
              <a:t>‹#›</a:t>
            </a:fld>
            <a:endParaRPr lang="en-IN"/>
          </a:p>
        </p:txBody>
      </p:sp>
    </p:spTree>
    <p:extLst>
      <p:ext uri="{BB962C8B-B14F-4D97-AF65-F5344CB8AC3E}">
        <p14:creationId xmlns:p14="http://schemas.microsoft.com/office/powerpoint/2010/main" val="299726656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D7C0F6-4F6F-127C-21AA-F8F800240C9E}"/>
              </a:ext>
            </a:extLst>
          </p:cNvPr>
          <p:cNvSpPr>
            <a:spLocks noGrp="1"/>
          </p:cNvSpPr>
          <p:nvPr>
            <p:ph idx="1"/>
          </p:nvPr>
        </p:nvSpPr>
        <p:spPr>
          <a:xfrm>
            <a:off x="339634" y="940526"/>
            <a:ext cx="11312435" cy="5307873"/>
          </a:xfrm>
        </p:spPr>
        <p:txBody>
          <a:bodyPr>
            <a:normAutofit fontScale="92500" lnSpcReduction="10000"/>
          </a:bodyPr>
          <a:lstStyle/>
          <a:p>
            <a:r>
              <a:rPr lang="en-US" dirty="0"/>
              <a:t>The number of disintegrations per second will also be half of original </a:t>
            </a:r>
            <a:r>
              <a:rPr lang="en-US" dirty="0" err="1"/>
              <a:t>value.The</a:t>
            </a:r>
            <a:r>
              <a:rPr lang="en-US" dirty="0"/>
              <a:t> decay time to its half is constant irrespective of quantity present .this time is called half life of the radionuclide. Half life t1/2=0.693/⋋</a:t>
            </a:r>
          </a:p>
          <a:p>
            <a:r>
              <a:rPr lang="en-US" dirty="0" err="1"/>
              <a:t>Eg.</a:t>
            </a:r>
            <a:r>
              <a:rPr lang="en-US" dirty="0"/>
              <a:t> polonium 212=3X 10 -7 sec</a:t>
            </a:r>
          </a:p>
          <a:p>
            <a:r>
              <a:rPr lang="en-US" dirty="0"/>
              <a:t>Half will decide the its utility in medicine</a:t>
            </a:r>
          </a:p>
          <a:p>
            <a:r>
              <a:rPr lang="en-US" dirty="0"/>
              <a:t>Production of radioisotopes:</a:t>
            </a:r>
          </a:p>
          <a:p>
            <a:r>
              <a:rPr lang="en-US" dirty="0"/>
              <a:t>These are produced as follows</a:t>
            </a:r>
          </a:p>
          <a:p>
            <a:r>
              <a:rPr lang="en-US" dirty="0"/>
              <a:t>Reactor irradiation: </a:t>
            </a:r>
          </a:p>
          <a:p>
            <a:r>
              <a:rPr lang="en-US" dirty="0"/>
              <a:t>A reactor is having an arrangement of fissionable material in a moderator which slows down the fast neutrons to thermal energies. The fissionable material like uranium is taken in the form of rod which are arranged in a lattice pattern and hence the neutron flux is maximum in the </a:t>
            </a:r>
            <a:r>
              <a:rPr lang="en-US" dirty="0" err="1"/>
              <a:t>centre</a:t>
            </a:r>
            <a:r>
              <a:rPr lang="en-US" dirty="0"/>
              <a:t> where there is most uranium. A heavy water moderated reactor </a:t>
            </a:r>
          </a:p>
          <a:p>
            <a:r>
              <a:rPr lang="en-US" dirty="0"/>
              <a:t>using enriched uranium (Harwell reactor DIDO) is having maximum flux of 1014 neutrons cm-2s-1 </a:t>
            </a:r>
          </a:p>
          <a:p>
            <a:r>
              <a:rPr lang="en-US" dirty="0" err="1"/>
              <a:t>Eg.</a:t>
            </a:r>
            <a:r>
              <a:rPr lang="en-US" dirty="0"/>
              <a:t>, 2759Co  + 10n    6027Co + Ɣ </a:t>
            </a:r>
          </a:p>
          <a:p>
            <a:endParaRPr lang="en-IN" dirty="0"/>
          </a:p>
        </p:txBody>
      </p:sp>
    </p:spTree>
    <p:extLst>
      <p:ext uri="{BB962C8B-B14F-4D97-AF65-F5344CB8AC3E}">
        <p14:creationId xmlns:p14="http://schemas.microsoft.com/office/powerpoint/2010/main" val="17805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CC1D5-CF53-1141-FD0E-E4733B6BD02E}"/>
              </a:ext>
            </a:extLst>
          </p:cNvPr>
          <p:cNvSpPr>
            <a:spLocks noGrp="1"/>
          </p:cNvSpPr>
          <p:nvPr>
            <p:ph idx="1"/>
          </p:nvPr>
        </p:nvSpPr>
        <p:spPr>
          <a:xfrm>
            <a:off x="627018" y="679270"/>
            <a:ext cx="10763794" cy="5569130"/>
          </a:xfrm>
        </p:spPr>
        <p:txBody>
          <a:bodyPr/>
          <a:lstStyle/>
          <a:p>
            <a:r>
              <a:rPr lang="en-US" dirty="0"/>
              <a:t>Cyclotron irradiation: </a:t>
            </a:r>
          </a:p>
          <a:p>
            <a:r>
              <a:rPr lang="en-US" dirty="0"/>
              <a:t>While the reactors are able to produce a flux of neutrons and gamma rays, accelerating machines can use many other types of bombarding particles which have been charged particles. They have been accelerated to high velocities so as to overcome the repulsive forces of nucleus. The beam of energetic particles have been small and targets for irradiation have to be put in this beam. The number of samples that can be irradiated at a time has been limited. Many isotopes which cannot be produced in a reactor could be produced in a cyclotron </a:t>
            </a:r>
          </a:p>
          <a:p>
            <a:endParaRPr lang="en-IN" dirty="0"/>
          </a:p>
        </p:txBody>
      </p:sp>
    </p:spTree>
    <p:extLst>
      <p:ext uri="{BB962C8B-B14F-4D97-AF65-F5344CB8AC3E}">
        <p14:creationId xmlns:p14="http://schemas.microsoft.com/office/powerpoint/2010/main" val="4579853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TotalTime>
  <Words>257</Words>
  <Application>Microsoft Office PowerPoint</Application>
  <PresentationFormat>Widescreen</PresentationFormat>
  <Paragraphs>11</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Century Gothic</vt:lpstr>
      <vt:lpstr>Wingdings 3</vt:lpstr>
      <vt:lpstr>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1</cp:revision>
  <dcterms:created xsi:type="dcterms:W3CDTF">2022-07-01T05:12:35Z</dcterms:created>
  <dcterms:modified xsi:type="dcterms:W3CDTF">2022-07-01T05:13:41Z</dcterms:modified>
</cp:coreProperties>
</file>