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1976655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383105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80516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3D0840-1CEC-47BC-A770-652B6EE0E446}"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1212557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3D0840-1CEC-47BC-A770-652B6EE0E446}"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2062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1351673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1202928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814882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3D0840-1CEC-47BC-A770-652B6EE0E446}"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598767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3D0840-1CEC-47BC-A770-652B6EE0E446}"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1530177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869541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00973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278862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332452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869576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3982551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3D0840-1CEC-47BC-A770-652B6EE0E446}"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47CF7FF-A78A-4534-ABC4-4A31238D7A7D}" type="slidenum">
              <a:rPr lang="en-IN" smtClean="0"/>
              <a:t>‹#›</a:t>
            </a:fld>
            <a:endParaRPr lang="en-IN"/>
          </a:p>
        </p:txBody>
      </p:sp>
    </p:spTree>
    <p:extLst>
      <p:ext uri="{BB962C8B-B14F-4D97-AF65-F5344CB8AC3E}">
        <p14:creationId xmlns:p14="http://schemas.microsoft.com/office/powerpoint/2010/main" val="884402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E3D0840-1CEC-47BC-A770-652B6EE0E446}" type="datetimeFigureOut">
              <a:rPr lang="en-IN" smtClean="0"/>
              <a:t>01-07-2022</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47CF7FF-A78A-4534-ABC4-4A31238D7A7D}" type="slidenum">
              <a:rPr lang="en-IN" smtClean="0"/>
              <a:t>‹#›</a:t>
            </a:fld>
            <a:endParaRPr lang="en-IN"/>
          </a:p>
        </p:txBody>
      </p:sp>
    </p:spTree>
    <p:extLst>
      <p:ext uri="{BB962C8B-B14F-4D97-AF65-F5344CB8AC3E}">
        <p14:creationId xmlns:p14="http://schemas.microsoft.com/office/powerpoint/2010/main" val="17064501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E6D97-0A80-1B63-1F4E-0E99FC896CE3}"/>
              </a:ext>
            </a:extLst>
          </p:cNvPr>
          <p:cNvSpPr>
            <a:spLocks noGrp="1"/>
          </p:cNvSpPr>
          <p:nvPr>
            <p:ph type="title"/>
          </p:nvPr>
        </p:nvSpPr>
        <p:spPr/>
        <p:txBody>
          <a:bodyPr/>
          <a:lstStyle/>
          <a:p>
            <a:r>
              <a:rPr lang="en-IN" dirty="0"/>
              <a:t>ISOTOPES</a:t>
            </a:r>
          </a:p>
        </p:txBody>
      </p:sp>
      <p:sp>
        <p:nvSpPr>
          <p:cNvPr id="3" name="Content Placeholder 2">
            <a:extLst>
              <a:ext uri="{FF2B5EF4-FFF2-40B4-BE49-F238E27FC236}">
                <a16:creationId xmlns:a16="http://schemas.microsoft.com/office/drawing/2014/main" id="{56A22F89-7508-91B0-AEBD-431410FDD280}"/>
              </a:ext>
            </a:extLst>
          </p:cNvPr>
          <p:cNvSpPr>
            <a:spLocks noGrp="1"/>
          </p:cNvSpPr>
          <p:nvPr>
            <p:ph idx="1"/>
          </p:nvPr>
        </p:nvSpPr>
        <p:spPr/>
        <p:txBody>
          <a:bodyPr>
            <a:normAutofit fontScale="85000" lnSpcReduction="20000"/>
          </a:bodyPr>
          <a:lstStyle/>
          <a:p>
            <a:r>
              <a:rPr lang="en-US" dirty="0"/>
              <a:t>Nuclides having the same number of protons but different number of neutrons are termed as isotopes</a:t>
            </a:r>
          </a:p>
          <a:p>
            <a:r>
              <a:rPr lang="en-US" dirty="0"/>
              <a:t>Radioisotopes have been those that undergo nuclear changes or rearrangements that cause the emission of radioactive radiations. When the radioactive isotopes undergo nuclear reactions, they produce alpha, beta, and gamma particles. The nucleus obtained after nuclear changes or rearrangement may be that of a different element which may be stable. This phenomenon of nuclear changes is termed as disintegration or radioactive decay.</a:t>
            </a:r>
          </a:p>
          <a:p>
            <a:r>
              <a:rPr lang="en-US" dirty="0"/>
              <a:t>Stability of isotopes:</a:t>
            </a:r>
          </a:p>
          <a:p>
            <a:r>
              <a:rPr lang="en-US" dirty="0"/>
              <a:t>Naturally occurring nuclides have favorable ratio of protons and neutrons in most elements. Any deviation from the natural ratio i.e., increase or decrease in the number of neutrons alters the atomic number and the stability of the nucleus. if the ratio is disturbed then nuclide becomes unstable. Most isotopes of elements with Zno.83 or less are stable and are regarded as stable isotopes. All the nuclides with Z no above 83 whether naturally occurring or artificially prepared are unstable</a:t>
            </a:r>
          </a:p>
          <a:p>
            <a:endParaRPr lang="en-IN" dirty="0"/>
          </a:p>
        </p:txBody>
      </p:sp>
    </p:spTree>
    <p:extLst>
      <p:ext uri="{BB962C8B-B14F-4D97-AF65-F5344CB8AC3E}">
        <p14:creationId xmlns:p14="http://schemas.microsoft.com/office/powerpoint/2010/main" val="2899077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3BF471-918E-C63B-0334-0191F1A44514}"/>
              </a:ext>
            </a:extLst>
          </p:cNvPr>
          <p:cNvSpPr>
            <a:spLocks noGrp="1"/>
          </p:cNvSpPr>
          <p:nvPr>
            <p:ph idx="1"/>
          </p:nvPr>
        </p:nvSpPr>
        <p:spPr>
          <a:xfrm>
            <a:off x="1103312" y="1149532"/>
            <a:ext cx="8946541" cy="5098868"/>
          </a:xfrm>
        </p:spPr>
        <p:txBody>
          <a:bodyPr>
            <a:normAutofit/>
          </a:bodyPr>
          <a:lstStyle/>
          <a:p>
            <a:r>
              <a:rPr lang="en-US" dirty="0"/>
              <a:t>Types of radionuclides:</a:t>
            </a:r>
          </a:p>
          <a:p>
            <a:r>
              <a:rPr lang="en-US" dirty="0"/>
              <a:t>The nuclides which undergo spontaneous nuclear change so as to attain stability by emitting radioactivity are termed as radionuclides or radio </a:t>
            </a:r>
            <a:r>
              <a:rPr lang="en-US" dirty="0" err="1"/>
              <a:t>isotopes.They</a:t>
            </a:r>
            <a:r>
              <a:rPr lang="en-US" dirty="0"/>
              <a:t> have been two types</a:t>
            </a:r>
          </a:p>
          <a:p>
            <a:r>
              <a:rPr lang="en-US" dirty="0"/>
              <a:t>1.  Natural radionuclides  2. Artificial nuclides</a:t>
            </a:r>
          </a:p>
          <a:p>
            <a:r>
              <a:rPr lang="en-US" dirty="0"/>
              <a:t>E.g., High atomic weight elements uranium 238,radium 226 Moderate weight elements potassium 40,rubidium 87</a:t>
            </a:r>
          </a:p>
          <a:p>
            <a:r>
              <a:rPr lang="en-US" dirty="0"/>
              <a:t>Units of radioactivity are curie, roentgen, RAD,REM.</a:t>
            </a:r>
          </a:p>
          <a:p>
            <a:r>
              <a:rPr lang="en-US" dirty="0"/>
              <a:t>Half    life of radioelement:</a:t>
            </a:r>
          </a:p>
          <a:p>
            <a:r>
              <a:rPr lang="en-US" dirty="0"/>
              <a:t>If certain amount of radionuclide is taken and number of disintegrations per second is measured, then after certain time, half of original atoms would have got disintegrated and only half original active atoms left behind.</a:t>
            </a:r>
          </a:p>
          <a:p>
            <a:endParaRPr lang="en-IN" dirty="0"/>
          </a:p>
        </p:txBody>
      </p:sp>
    </p:spTree>
    <p:extLst>
      <p:ext uri="{BB962C8B-B14F-4D97-AF65-F5344CB8AC3E}">
        <p14:creationId xmlns:p14="http://schemas.microsoft.com/office/powerpoint/2010/main" val="8285604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TotalTime>
  <Words>294</Words>
  <Application>Microsoft Office PowerPoint</Application>
  <PresentationFormat>Widescreen</PresentationFormat>
  <Paragraphs>12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Century Gothic</vt:lpstr>
      <vt:lpstr>Wingdings 3</vt:lpstr>
      <vt:lpstr>Ion</vt:lpstr>
      <vt:lpstr>ISOTOPES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ISOTOPES</dc:title>
  <dc:creator>AlekyA Reddy</dc:creator>
  <cp:lastModifiedBy>AlekyA Reddy</cp:lastModifiedBy>
  <cp:revision>1</cp:revision>
  <dcterms:created xsi:type="dcterms:W3CDTF">2022-07-01T05:09:04Z</dcterms:created>
  <dcterms:modified xsi:type="dcterms:W3CDTF">2022-07-01T05:12:27Z</dcterms:modified>
</cp:coreProperties>
</file>